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3"/>
  </p:notesMasterIdLst>
  <p:sldIdLst>
    <p:sldId id="2122" r:id="rId2"/>
  </p:sldIdLst>
  <p:sldSz cx="77724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5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254"/>
    <a:srgbClr val="FF7E79"/>
    <a:srgbClr val="C00000"/>
    <a:srgbClr val="EF0000"/>
    <a:srgbClr val="E39224"/>
    <a:srgbClr val="B0731A"/>
    <a:srgbClr val="FFFF00"/>
    <a:srgbClr val="000000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01"/>
    <p:restoredTop sz="80408" autoAdjust="0"/>
  </p:normalViewPr>
  <p:slideViewPr>
    <p:cSldViewPr snapToGrid="0" snapToObjects="1">
      <p:cViewPr varScale="1">
        <p:scale>
          <a:sx n="72" d="100"/>
          <a:sy n="72" d="100"/>
        </p:scale>
        <p:origin x="1096" y="216"/>
      </p:cViewPr>
      <p:guideLst>
        <p:guide orient="horz" pos="3025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5BEB-624C-7944-B04F-47802A4A37F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41525" y="685800"/>
            <a:ext cx="2774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508D1-CDDD-6445-AC0B-42415DA4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1pPr>
    <a:lvl2pPr marL="404942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2pPr>
    <a:lvl3pPr marL="809884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3pPr>
    <a:lvl4pPr marL="1214826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4pPr>
    <a:lvl5pPr marL="1619768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5pPr>
    <a:lvl6pPr marL="2024710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6pPr>
    <a:lvl7pPr marL="2429652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7pPr>
    <a:lvl8pPr marL="2834594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8pPr>
    <a:lvl9pPr marL="3239536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41525" y="685800"/>
            <a:ext cx="27749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571308"/>
            <a:ext cx="6606540" cy="3342640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042853"/>
            <a:ext cx="5829300" cy="2318067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8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2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11175"/>
            <a:ext cx="1675924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11175"/>
            <a:ext cx="4930616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1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4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393635"/>
            <a:ext cx="6703695" cy="3993832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425250"/>
            <a:ext cx="6703695" cy="2100262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555875"/>
            <a:ext cx="330327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555875"/>
            <a:ext cx="330327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6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11177"/>
            <a:ext cx="6703695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353628"/>
            <a:ext cx="3288089" cy="1153477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507105"/>
            <a:ext cx="3288089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353628"/>
            <a:ext cx="3304282" cy="1153477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507105"/>
            <a:ext cx="330428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8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1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40080"/>
            <a:ext cx="2506801" cy="22402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382397"/>
            <a:ext cx="3934778" cy="6823075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880360"/>
            <a:ext cx="2506801" cy="533622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40080"/>
            <a:ext cx="2506801" cy="22402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382397"/>
            <a:ext cx="3934778" cy="6823075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880360"/>
            <a:ext cx="2506801" cy="533622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11177"/>
            <a:ext cx="6703695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555875"/>
            <a:ext cx="6703695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8898892"/>
            <a:ext cx="174879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C86A-FCC4-8247-A7C0-BE0B89853347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8898892"/>
            <a:ext cx="262318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8898892"/>
            <a:ext cx="174879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sv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6DB5438-9226-334F-466F-73B2B2D46B21}"/>
              </a:ext>
            </a:extLst>
          </p:cNvPr>
          <p:cNvGrpSpPr/>
          <p:nvPr/>
        </p:nvGrpSpPr>
        <p:grpSpPr>
          <a:xfrm>
            <a:off x="78288" y="-270805"/>
            <a:ext cx="8282619" cy="4687567"/>
            <a:chOff x="21045" y="-742424"/>
            <a:chExt cx="8282619" cy="4687567"/>
          </a:xfrm>
        </p:grpSpPr>
        <p:pic>
          <p:nvPicPr>
            <p:cNvPr id="4" name="Picture 14" descr="Bat,Silhouette,Monochrome Photography PNG Clipart - Royalty Free SVG / PNG">
              <a:extLst>
                <a:ext uri="{FF2B5EF4-FFF2-40B4-BE49-F238E27FC236}">
                  <a16:creationId xmlns:a16="http://schemas.microsoft.com/office/drawing/2014/main" id="{4A922E9B-4402-8B45-AE00-E31CD48E1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1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917">
              <a:off x="-112089" y="461207"/>
              <a:ext cx="4687567" cy="2280306"/>
            </a:xfrm>
            <a:prstGeom prst="rect">
              <a:avLst/>
            </a:prstGeom>
            <a:solidFill>
              <a:schemeClr val="bg1">
                <a:alpha val="12000"/>
              </a:schemeClr>
            </a:solidFill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246D2A9-20A8-A0BA-41C5-A3AAC0728F73}"/>
                </a:ext>
              </a:extLst>
            </p:cNvPr>
            <p:cNvGrpSpPr/>
            <p:nvPr/>
          </p:nvGrpSpPr>
          <p:grpSpPr>
            <a:xfrm>
              <a:off x="21045" y="-534809"/>
              <a:ext cx="8282619" cy="3499888"/>
              <a:chOff x="21044" y="-77609"/>
              <a:chExt cx="8282619" cy="349988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FA1AF9-B2EF-8E49-8FEF-9883970CD75F}"/>
                  </a:ext>
                </a:extLst>
              </p:cNvPr>
              <p:cNvSpPr txBox="1"/>
              <p:nvPr/>
            </p:nvSpPr>
            <p:spPr>
              <a:xfrm>
                <a:off x="3826428" y="1581"/>
                <a:ext cx="1861086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Population-level </a:t>
                </a:r>
                <a:r>
                  <a:rPr lang="en-US" sz="16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eservoir dynamics: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3792856-CC87-744D-B45E-6F8504BCE12C}"/>
                  </a:ext>
                </a:extLst>
              </p:cNvPr>
              <p:cNvSpPr txBox="1"/>
              <p:nvPr/>
            </p:nvSpPr>
            <p:spPr>
              <a:xfrm>
                <a:off x="511128" y="462219"/>
                <a:ext cx="190453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Within-host viral dynamics in </a:t>
                </a:r>
                <a:r>
                  <a:rPr lang="en-US" sz="16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eservoir:</a:t>
                </a:r>
              </a:p>
            </p:txBody>
          </p:sp>
          <p:sp>
            <p:nvSpPr>
              <p:cNvPr id="46" name="Striped Right Arrow 45">
                <a:extLst>
                  <a:ext uri="{FF2B5EF4-FFF2-40B4-BE49-F238E27FC236}">
                    <a16:creationId xmlns:a16="http://schemas.microsoft.com/office/drawing/2014/main" id="{BFD4C53B-0EA9-4242-B882-D0A5882B5CC9}"/>
                  </a:ext>
                </a:extLst>
              </p:cNvPr>
              <p:cNvSpPr/>
              <p:nvPr/>
            </p:nvSpPr>
            <p:spPr>
              <a:xfrm rot="19938413">
                <a:off x="3937337" y="1482546"/>
                <a:ext cx="688284" cy="818092"/>
              </a:xfrm>
              <a:prstGeom prst="stripedRightArrow">
                <a:avLst/>
              </a:prstGeom>
              <a:solidFill>
                <a:schemeClr val="accent2">
                  <a:lumMod val="75000"/>
                  <a:alpha val="49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48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Curved Connector 55">
                <a:extLst>
                  <a:ext uri="{FF2B5EF4-FFF2-40B4-BE49-F238E27FC236}">
                    <a16:creationId xmlns:a16="http://schemas.microsoft.com/office/drawing/2014/main" id="{897C15B4-B84D-DA4C-BF7D-D96477675F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3479342" y="1765082"/>
                <a:ext cx="37301" cy="976586"/>
              </a:xfrm>
              <a:prstGeom prst="curvedConnector4">
                <a:avLst>
                  <a:gd name="adj1" fmla="val -1366500"/>
                  <a:gd name="adj2" fmla="val 102403"/>
                </a:avLst>
              </a:prstGeom>
              <a:ln w="38100">
                <a:noFill/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C821610-ACD6-1E41-A53F-704681A99CF4}"/>
                  </a:ext>
                </a:extLst>
              </p:cNvPr>
              <p:cNvGrpSpPr/>
              <p:nvPr/>
            </p:nvGrpSpPr>
            <p:grpSpPr>
              <a:xfrm>
                <a:off x="4763670" y="-77609"/>
                <a:ext cx="2968191" cy="2960394"/>
                <a:chOff x="4371558" y="-64467"/>
                <a:chExt cx="2968191" cy="2960394"/>
              </a:xfrm>
            </p:grpSpPr>
            <p:pic>
              <p:nvPicPr>
                <p:cNvPr id="10" name="Graphic 9" descr="Bats with solid fill">
                  <a:extLst>
                    <a:ext uri="{FF2B5EF4-FFF2-40B4-BE49-F238E27FC236}">
                      <a16:creationId xmlns:a16="http://schemas.microsoft.com/office/drawing/2014/main" id="{AE0AC8BB-D24B-7344-A9DB-A1BEFB08C2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19593856">
                  <a:off x="4371558" y="428419"/>
                  <a:ext cx="914400" cy="1029557"/>
                </a:xfrm>
                <a:prstGeom prst="rect">
                  <a:avLst/>
                </a:prstGeom>
              </p:spPr>
            </p:pic>
            <p:pic>
              <p:nvPicPr>
                <p:cNvPr id="62" name="Graphic 61" descr="Bats with solid fill">
                  <a:extLst>
                    <a:ext uri="{FF2B5EF4-FFF2-40B4-BE49-F238E27FC236}">
                      <a16:creationId xmlns:a16="http://schemas.microsoft.com/office/drawing/2014/main" id="{A9E7235D-C2CB-854F-A3AB-94997E4842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19680471">
                  <a:off x="4371558" y="1405542"/>
                  <a:ext cx="914400" cy="1029557"/>
                </a:xfrm>
                <a:prstGeom prst="rect">
                  <a:avLst/>
                </a:prstGeom>
              </p:spPr>
            </p:pic>
            <p:pic>
              <p:nvPicPr>
                <p:cNvPr id="63" name="Graphic 62" descr="Bats with solid fill">
                  <a:extLst>
                    <a:ext uri="{FF2B5EF4-FFF2-40B4-BE49-F238E27FC236}">
                      <a16:creationId xmlns:a16="http://schemas.microsoft.com/office/drawing/2014/main" id="{6E13443D-77D9-E148-A1C5-4996B15F2C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5721" y="930229"/>
                  <a:ext cx="914400" cy="1029557"/>
                </a:xfrm>
                <a:prstGeom prst="rect">
                  <a:avLst/>
                </a:prstGeom>
              </p:spPr>
            </p:pic>
            <p:pic>
              <p:nvPicPr>
                <p:cNvPr id="64" name="Graphic 63" descr="Bats with solid fill">
                  <a:extLst>
                    <a:ext uri="{FF2B5EF4-FFF2-40B4-BE49-F238E27FC236}">
                      <a16:creationId xmlns:a16="http://schemas.microsoft.com/office/drawing/2014/main" id="{F42A3758-1328-4544-9810-D407087B0C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1769736">
                  <a:off x="5683449" y="262735"/>
                  <a:ext cx="914400" cy="1029557"/>
                </a:xfrm>
                <a:prstGeom prst="rect">
                  <a:avLst/>
                </a:prstGeom>
              </p:spPr>
            </p:pic>
            <p:pic>
              <p:nvPicPr>
                <p:cNvPr id="65" name="Graphic 64" descr="Bats with solid fill">
                  <a:extLst>
                    <a:ext uri="{FF2B5EF4-FFF2-40B4-BE49-F238E27FC236}">
                      <a16:creationId xmlns:a16="http://schemas.microsoft.com/office/drawing/2014/main" id="{60A9E5AF-48EC-654A-9BBA-ABF18209E6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19576875">
                  <a:off x="5269878" y="1866370"/>
                  <a:ext cx="914400" cy="1029557"/>
                </a:xfrm>
                <a:prstGeom prst="rect">
                  <a:avLst/>
                </a:prstGeom>
              </p:spPr>
            </p:pic>
            <p:pic>
              <p:nvPicPr>
                <p:cNvPr id="66" name="Graphic 65" descr="Bats with solid fill">
                  <a:extLst>
                    <a:ext uri="{FF2B5EF4-FFF2-40B4-BE49-F238E27FC236}">
                      <a16:creationId xmlns:a16="http://schemas.microsoft.com/office/drawing/2014/main" id="{89539BA4-2EA0-5544-9047-CF2B825752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3423163">
                  <a:off x="6219533" y="1412978"/>
                  <a:ext cx="914400" cy="1029557"/>
                </a:xfrm>
                <a:prstGeom prst="rect">
                  <a:avLst/>
                </a:prstGeom>
              </p:spPr>
            </p:pic>
            <p:pic>
              <p:nvPicPr>
                <p:cNvPr id="67" name="Graphic 66" descr="Bats with solid fill">
                  <a:extLst>
                    <a:ext uri="{FF2B5EF4-FFF2-40B4-BE49-F238E27FC236}">
                      <a16:creationId xmlns:a16="http://schemas.microsoft.com/office/drawing/2014/main" id="{4FB39927-482D-BF4E-8F4E-7D07F7E5A3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842490">
                  <a:off x="6425349" y="632851"/>
                  <a:ext cx="914400" cy="1029557"/>
                </a:xfrm>
                <a:prstGeom prst="rect">
                  <a:avLst/>
                </a:prstGeom>
              </p:spPr>
            </p:pic>
            <p:pic>
              <p:nvPicPr>
                <p:cNvPr id="68" name="Graphic 67" descr="Bats with solid fill">
                  <a:extLst>
                    <a:ext uri="{FF2B5EF4-FFF2-40B4-BE49-F238E27FC236}">
                      <a16:creationId xmlns:a16="http://schemas.microsoft.com/office/drawing/2014/main" id="{2D29B0CC-C64F-B149-8A6E-B6991A0804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1769736">
                  <a:off x="4995308" y="-64467"/>
                  <a:ext cx="914400" cy="1029557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EDFFAEA2-CB2C-6645-A700-9681FB4BF3FD}"/>
                  </a:ext>
                </a:extLst>
              </p:cNvPr>
              <p:cNvGrpSpPr/>
              <p:nvPr/>
            </p:nvGrpSpPr>
            <p:grpSpPr>
              <a:xfrm>
                <a:off x="309518" y="1174749"/>
                <a:ext cx="4042399" cy="1875763"/>
                <a:chOff x="600163" y="3574304"/>
                <a:chExt cx="4042399" cy="1875763"/>
              </a:xfrm>
            </p:grpSpPr>
            <p:cxnSp>
              <p:nvCxnSpPr>
                <p:cNvPr id="74" name="Curved Connector 73">
                  <a:extLst>
                    <a:ext uri="{FF2B5EF4-FFF2-40B4-BE49-F238E27FC236}">
                      <a16:creationId xmlns:a16="http://schemas.microsoft.com/office/drawing/2014/main" id="{DAD168E3-86D8-9E43-9E69-CB6B8BE68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604006" y="3827763"/>
                  <a:ext cx="799873" cy="938018"/>
                </a:xfrm>
                <a:prstGeom prst="curvedConnector3">
                  <a:avLst>
                    <a:gd name="adj1" fmla="val 139165"/>
                  </a:avLst>
                </a:prstGeom>
                <a:ln w="38100">
                  <a:solidFill>
                    <a:schemeClr val="bg2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0EB25CD7-96FA-954A-B82B-276DB2568FCB}"/>
                    </a:ext>
                  </a:extLst>
                </p:cNvPr>
                <p:cNvGrpSpPr/>
                <p:nvPr/>
              </p:nvGrpSpPr>
              <p:grpSpPr>
                <a:xfrm>
                  <a:off x="973087" y="3898922"/>
                  <a:ext cx="3453711" cy="1356337"/>
                  <a:chOff x="5043117" y="3834708"/>
                  <a:chExt cx="3789193" cy="1445357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C573E7C7-4A4D-F84D-821A-8E9753AC0180}"/>
                      </a:ext>
                    </a:extLst>
                  </p:cNvPr>
                  <p:cNvGrpSpPr/>
                  <p:nvPr/>
                </p:nvGrpSpPr>
                <p:grpSpPr>
                  <a:xfrm>
                    <a:off x="6419684" y="4256854"/>
                    <a:ext cx="2412626" cy="1023211"/>
                    <a:chOff x="5157698" y="588360"/>
                    <a:chExt cx="2412626" cy="1023211"/>
                  </a:xfrm>
                </p:grpSpPr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C0FE8CF1-97AD-4849-9522-F88D7E2B1E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073373" y="1609020"/>
                      <a:ext cx="496951" cy="2551"/>
                    </a:xfrm>
                    <a:prstGeom prst="straightConnector1">
                      <a:avLst/>
                    </a:prstGeom>
                    <a:ln w="38100" cmpd="sng">
                      <a:solidFill>
                        <a:schemeClr val="tx1"/>
                      </a:solidFill>
                      <a:tailEnd type="arrow"/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>
                      <a:extLst>
                        <a:ext uri="{FF2B5EF4-FFF2-40B4-BE49-F238E27FC236}">
                          <a16:creationId xmlns:a16="http://schemas.microsoft.com/office/drawing/2014/main" id="{7C20FC5E-82CB-A342-A34F-B46A26ED6C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57698" y="588360"/>
                      <a:ext cx="563755" cy="1"/>
                    </a:xfrm>
                    <a:prstGeom prst="straightConnector1">
                      <a:avLst/>
                    </a:prstGeom>
                    <a:ln w="38100" cmpd="sng">
                      <a:solidFill>
                        <a:schemeClr val="tx1"/>
                      </a:solidFill>
                      <a:tailEnd type="arrow"/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Curved Connector 39">
                    <a:extLst>
                      <a:ext uri="{FF2B5EF4-FFF2-40B4-BE49-F238E27FC236}">
                        <a16:creationId xmlns:a16="http://schemas.microsoft.com/office/drawing/2014/main" id="{F4D060AF-8B08-1145-BF5B-AEEDC2C0B0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 flipV="1">
                    <a:off x="5044005" y="3833820"/>
                    <a:ext cx="515219" cy="516996"/>
                  </a:xfrm>
                  <a:prstGeom prst="curvedConnector4">
                    <a:avLst>
                      <a:gd name="adj1" fmla="val -47282"/>
                      <a:gd name="adj2" fmla="val 148512"/>
                    </a:avLst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58AA7CD2-F3C2-0048-88FD-C4C91AD00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9394" y="4816353"/>
                  <a:ext cx="513842" cy="1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D8B1EF0-3A8A-7649-A454-64E74612D3E1}"/>
                    </a:ext>
                  </a:extLst>
                </p:cNvPr>
                <p:cNvSpPr/>
                <p:nvPr/>
              </p:nvSpPr>
              <p:spPr>
                <a:xfrm>
                  <a:off x="3623326" y="4680719"/>
                  <a:ext cx="1019236" cy="7693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>
                      <a:solidFill>
                        <a:schemeClr val="tx1"/>
                      </a:solidFill>
                      <a:latin typeface="Cambria Math"/>
                      <a:cs typeface="Cambria Math"/>
                    </a:rPr>
                    <a:t>m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D0AA103-4546-AF4E-885A-769C5B703D30}"/>
                    </a:ext>
                  </a:extLst>
                </p:cNvPr>
                <p:cNvSpPr/>
                <p:nvPr/>
              </p:nvSpPr>
              <p:spPr>
                <a:xfrm>
                  <a:off x="1977719" y="3574304"/>
                  <a:ext cx="1019236" cy="7693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>
                      <a:solidFill>
                        <a:schemeClr val="tx1"/>
                      </a:solidFill>
                      <a:latin typeface="Cambria Math"/>
                      <a:cs typeface="Cambria Math"/>
                    </a:rPr>
                    <a:t>c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944AA7EC-2BBE-9240-B426-8A3BDA30A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163" y="3783288"/>
                      <a:ext cx="703352" cy="6482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𝐫</m:t>
                            </m:r>
                          </m:oMath>
                        </m:oMathPara>
                      </a14:m>
                      <a:endParaRPr lang="en-US" sz="2200" b="1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944AA7EC-2BBE-9240-B426-8A3BDA30AF8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0163" y="3783288"/>
                      <a:ext cx="703352" cy="64824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F18551B1-A673-2341-9FCA-1F6A38DCA652}"/>
                    </a:ext>
                  </a:extLst>
                </p:cNvPr>
                <p:cNvSpPr/>
                <p:nvPr/>
              </p:nvSpPr>
              <p:spPr>
                <a:xfrm>
                  <a:off x="2085606" y="4242786"/>
                  <a:ext cx="1019236" cy="7693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err="1">
                      <a:solidFill>
                        <a:schemeClr val="tx1"/>
                      </a:solidFill>
                      <a:latin typeface="Cambria Math"/>
                      <a:cs typeface="Cambria Math"/>
                    </a:rPr>
                    <a:t>gV</a:t>
                  </a:r>
                  <a:endParaRPr lang="en-US" sz="2200" dirty="0">
                    <a:solidFill>
                      <a:schemeClr val="tx1"/>
                    </a:solidFill>
                    <a:latin typeface="Cambria Math"/>
                    <a:cs typeface="Cambria Math"/>
                  </a:endParaRPr>
                </a:p>
              </p:txBody>
            </p:sp>
            <p:cxnSp>
              <p:nvCxnSpPr>
                <p:cNvPr id="70" name="Curved Connector 69">
                  <a:extLst>
                    <a:ext uri="{FF2B5EF4-FFF2-40B4-BE49-F238E27FC236}">
                      <a16:creationId xmlns:a16="http://schemas.microsoft.com/office/drawing/2014/main" id="{247805E4-245E-444E-9878-8C566E8B70A1}"/>
                    </a:ext>
                  </a:extLst>
                </p:cNvPr>
                <p:cNvCxnSpPr>
                  <a:cxnSpLocks/>
                  <a:stCxn id="173" idx="2"/>
                </p:cNvCxnSpPr>
                <p:nvPr/>
              </p:nvCxnSpPr>
              <p:spPr>
                <a:xfrm rot="16200000" flipH="1">
                  <a:off x="2014670" y="3714225"/>
                  <a:ext cx="128150" cy="994986"/>
                </a:xfrm>
                <a:prstGeom prst="curvedConnector2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1BC9C188-DD26-554C-A694-D17511DFED2D}"/>
                  </a:ext>
                </a:extLst>
              </p:cNvPr>
              <p:cNvGrpSpPr/>
              <p:nvPr/>
            </p:nvGrpSpPr>
            <p:grpSpPr>
              <a:xfrm>
                <a:off x="4012636" y="172712"/>
                <a:ext cx="4291027" cy="2005573"/>
                <a:chOff x="4661828" y="4512324"/>
                <a:chExt cx="4291027" cy="2005573"/>
              </a:xfrm>
            </p:grpSpPr>
            <p:cxnSp>
              <p:nvCxnSpPr>
                <p:cNvPr id="91" name="Curved Connector 90">
                  <a:extLst>
                    <a:ext uri="{FF2B5EF4-FFF2-40B4-BE49-F238E27FC236}">
                      <a16:creationId xmlns:a16="http://schemas.microsoft.com/office/drawing/2014/main" id="{A1323E1D-E625-D74D-A448-1ECDA26421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6657314" y="4609806"/>
                  <a:ext cx="37301" cy="976586"/>
                </a:xfrm>
                <a:prstGeom prst="curvedConnector4">
                  <a:avLst>
                    <a:gd name="adj1" fmla="val -853119"/>
                    <a:gd name="adj2" fmla="val 102403"/>
                  </a:avLst>
                </a:prstGeom>
                <a:ln w="38100">
                  <a:solidFill>
                    <a:schemeClr val="bg2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86D0D0D1-E8C0-384F-9F00-57D2C2B05CF3}"/>
                    </a:ext>
                  </a:extLst>
                </p:cNvPr>
                <p:cNvSpPr/>
                <p:nvPr/>
              </p:nvSpPr>
              <p:spPr>
                <a:xfrm>
                  <a:off x="4661828" y="5002389"/>
                  <a:ext cx="1019236" cy="7693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>
                      <a:solidFill>
                        <a:schemeClr val="tx1"/>
                      </a:solidFill>
                      <a:latin typeface="Cambria Math"/>
                      <a:cs typeface="Cambria Math"/>
                    </a:rPr>
                    <a:t>b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8326ADFF-E716-574D-ACDF-BEA3735DA7D0}"/>
                    </a:ext>
                  </a:extLst>
                </p:cNvPr>
                <p:cNvSpPr/>
                <p:nvPr/>
              </p:nvSpPr>
              <p:spPr>
                <a:xfrm>
                  <a:off x="5441325" y="5177159"/>
                  <a:ext cx="945672" cy="8736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400" dirty="0">
                      <a:solidFill>
                        <a:schemeClr val="tx1"/>
                      </a:solidFill>
                      <a:latin typeface="Cambria Math"/>
                      <a:cs typeface="Cambria Math"/>
                    </a:rPr>
                    <a:t>S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3DAB0964-9D9E-CD42-9A08-067DFCAD4BAA}"/>
                    </a:ext>
                  </a:extLst>
                </p:cNvPr>
                <p:cNvSpPr/>
                <p:nvPr/>
              </p:nvSpPr>
              <p:spPr>
                <a:xfrm>
                  <a:off x="6935143" y="5160902"/>
                  <a:ext cx="945672" cy="916188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400" dirty="0">
                      <a:solidFill>
                        <a:schemeClr val="tx1"/>
                      </a:solidFill>
                      <a:latin typeface="Cambria Math"/>
                      <a:cs typeface="Cambria Math"/>
                    </a:rPr>
                    <a:t>I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A77262A-B4AF-D74E-ADF3-D1F1146D304F}"/>
                    </a:ext>
                  </a:extLst>
                </p:cNvPr>
                <p:cNvSpPr/>
                <p:nvPr/>
              </p:nvSpPr>
              <p:spPr>
                <a:xfrm>
                  <a:off x="6275046" y="5216330"/>
                  <a:ext cx="750229" cy="55261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2200" b="1" dirty="0">
                      <a:solidFill>
                        <a:srgbClr val="C00000"/>
                      </a:solidFill>
                      <a:latin typeface="Cambria Math"/>
                      <a:cs typeface="Cambria Math"/>
                    </a:rPr>
                    <a:t>β</a:t>
                  </a:r>
                  <a:r>
                    <a:rPr lang="en-US" sz="2200" b="1" baseline="-25000" dirty="0">
                      <a:solidFill>
                        <a:srgbClr val="C00000"/>
                      </a:solidFill>
                      <a:latin typeface="Cambria Math"/>
                      <a:cs typeface="Cambria Math"/>
                    </a:rPr>
                    <a:t>r</a:t>
                  </a:r>
                </a:p>
              </p:txBody>
            </p: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DB36E5FD-C83E-674D-A9FF-E5955F7390B1}"/>
                    </a:ext>
                  </a:extLst>
                </p:cNvPr>
                <p:cNvCxnSpPr/>
                <p:nvPr/>
              </p:nvCxnSpPr>
              <p:spPr>
                <a:xfrm>
                  <a:off x="6552201" y="5790723"/>
                  <a:ext cx="271478" cy="0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7F3379FA-124A-5C4A-A3F3-8F0E45EEDD9C}"/>
                    </a:ext>
                  </a:extLst>
                </p:cNvPr>
                <p:cNvCxnSpPr>
                  <a:cxnSpLocks/>
                  <a:stCxn id="94" idx="2"/>
                </p:cNvCxnSpPr>
                <p:nvPr/>
              </p:nvCxnSpPr>
              <p:spPr>
                <a:xfrm>
                  <a:off x="7407980" y="6077090"/>
                  <a:ext cx="0" cy="440807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C5599CB0-A087-064E-96B9-C0C857673F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3036" y="4512324"/>
                      <a:ext cx="1479819" cy="17039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US" sz="2200" b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𝐫</m:t>
                            </m:r>
                          </m:oMath>
                        </m:oMathPara>
                      </a14:m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C5599CB0-A087-064E-96B9-C0C857673F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3036" y="4512324"/>
                      <a:ext cx="1479819" cy="17039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3CCDE3F9-4CC9-404E-8B82-4D0CBB184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53509" y="5630456"/>
                  <a:ext cx="291292" cy="0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8DB48B07-3FD0-D44C-9E6D-1A490F2D97C9}"/>
                    </a:ext>
                  </a:extLst>
                </p:cNvPr>
                <p:cNvCxnSpPr>
                  <a:cxnSpLocks/>
                  <a:stCxn id="94" idx="3"/>
                </p:cNvCxnSpPr>
                <p:nvPr/>
              </p:nvCxnSpPr>
              <p:spPr>
                <a:xfrm flipV="1">
                  <a:off x="7880815" y="5613967"/>
                  <a:ext cx="361553" cy="5029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2A2D2E64-B048-8E4D-AB1E-A46AA6DBEC1A}"/>
                    </a:ext>
                  </a:extLst>
                </p:cNvPr>
                <p:cNvCxnSpPr>
                  <a:cxnSpLocks/>
                  <a:stCxn id="93" idx="2"/>
                </p:cNvCxnSpPr>
                <p:nvPr/>
              </p:nvCxnSpPr>
              <p:spPr>
                <a:xfrm>
                  <a:off x="5914161" y="6050776"/>
                  <a:ext cx="0" cy="403107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4BB98DDD-00EC-FC44-AD42-2C3D57A0BE5D}"/>
                    </a:ext>
                  </a:extLst>
                </p:cNvPr>
                <p:cNvSpPr/>
                <p:nvPr/>
              </p:nvSpPr>
              <p:spPr>
                <a:xfrm>
                  <a:off x="5459901" y="5995549"/>
                  <a:ext cx="509618" cy="47134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200" dirty="0">
                      <a:solidFill>
                        <a:schemeClr val="tx1"/>
                      </a:solidFill>
                      <a:sym typeface="Symbol" pitchFamily="2" charset="2"/>
                    </a:rPr>
                    <a:t></a:t>
                  </a:r>
                  <a:endParaRPr lang="en-US" sz="2200" dirty="0">
                    <a:solidFill>
                      <a:schemeClr val="tx1"/>
                    </a:solidFill>
                    <a:latin typeface="Cambria Math"/>
                    <a:cs typeface="Cambria Math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99D6ADA0-AA31-5046-8673-5BA23E15ED60}"/>
                    </a:ext>
                  </a:extLst>
                </p:cNvPr>
                <p:cNvSpPr/>
                <p:nvPr/>
              </p:nvSpPr>
              <p:spPr>
                <a:xfrm>
                  <a:off x="7406358" y="5956616"/>
                  <a:ext cx="509618" cy="47134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200" dirty="0">
                      <a:solidFill>
                        <a:schemeClr val="tx1"/>
                      </a:solidFill>
                      <a:sym typeface="Symbol" pitchFamily="2" charset="2"/>
                    </a:rPr>
                    <a:t></a:t>
                  </a:r>
                  <a:endParaRPr lang="en-US" sz="2200" dirty="0">
                    <a:solidFill>
                      <a:schemeClr val="tx1"/>
                    </a:solidFill>
                    <a:latin typeface="Cambria Math"/>
                    <a:cs typeface="Cambria Math"/>
                  </a:endParaRPr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666E3FA-429E-B747-B8E2-833E072E5982}"/>
                  </a:ext>
                </a:extLst>
              </p:cNvPr>
              <p:cNvSpPr txBox="1"/>
              <p:nvPr/>
            </p:nvSpPr>
            <p:spPr>
              <a:xfrm>
                <a:off x="21044" y="229777"/>
                <a:ext cx="702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CDBA5166-BEE4-8848-8079-62F19D34F8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35899" y="2849308"/>
                <a:ext cx="513842" cy="1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6480059D-DDF3-CC4B-8EAA-0DF572A933CA}"/>
                  </a:ext>
                </a:extLst>
              </p:cNvPr>
              <p:cNvSpPr/>
              <p:nvPr/>
            </p:nvSpPr>
            <p:spPr>
              <a:xfrm>
                <a:off x="780989" y="1390717"/>
                <a:ext cx="1019235" cy="96697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400" dirty="0">
                    <a:solidFill>
                      <a:schemeClr val="tx1"/>
                    </a:solidFill>
                    <a:latin typeface="Cambria Math"/>
                    <a:cs typeface="Cambria Math"/>
                  </a:rPr>
                  <a:t>V</a:t>
                </a:r>
                <a:r>
                  <a:rPr lang="en-US" sz="1275" dirty="0">
                    <a:solidFill>
                      <a:schemeClr val="tx1"/>
                    </a:solidFill>
                    <a:latin typeface="Cambria Math"/>
                    <a:cs typeface="Cambria Math"/>
                  </a:rPr>
                  <a:t>irus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63BBF34D-3171-C44F-888E-D4BF2B1E23C9}"/>
                  </a:ext>
                </a:extLst>
              </p:cNvPr>
              <p:cNvSpPr/>
              <p:nvPr/>
            </p:nvSpPr>
            <p:spPr>
              <a:xfrm>
                <a:off x="2605881" y="2156598"/>
                <a:ext cx="1087170" cy="9669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400" dirty="0">
                    <a:solidFill>
                      <a:schemeClr val="tx1"/>
                    </a:solidFill>
                    <a:latin typeface="Cambria Math"/>
                    <a:cs typeface="Cambria Math"/>
                  </a:rPr>
                  <a:t>L</a:t>
                </a:r>
                <a:r>
                  <a:rPr lang="en-US" sz="1275" dirty="0">
                    <a:solidFill>
                      <a:schemeClr val="tx1"/>
                    </a:solidFill>
                    <a:latin typeface="Cambria Math"/>
                    <a:cs typeface="Cambria Math"/>
                  </a:rPr>
                  <a:t>eukocyte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C956E0E-99A0-DF41-A3A5-3526034EFB89}"/>
                  </a:ext>
                </a:extLst>
              </p:cNvPr>
              <p:cNvSpPr txBox="1"/>
              <p:nvPr/>
            </p:nvSpPr>
            <p:spPr>
              <a:xfrm>
                <a:off x="2066814" y="2747412"/>
                <a:ext cx="4609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Cambria Math"/>
                    <a:cs typeface="Cambria Math"/>
                  </a:rPr>
                  <a:t>g</a:t>
                </a:r>
                <a:r>
                  <a:rPr lang="en-US" sz="2200" baseline="-25000" dirty="0">
                    <a:latin typeface="Cambria Math"/>
                    <a:cs typeface="Cambria Math"/>
                  </a:rPr>
                  <a:t>0</a:t>
                </a:r>
                <a:endParaRPr lang="en-US" sz="2200" baseline="-25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Rectangle 3">
                    <a:extLst>
                      <a:ext uri="{FF2B5EF4-FFF2-40B4-BE49-F238E27FC236}">
                        <a16:creationId xmlns:a16="http://schemas.microsoft.com/office/drawing/2014/main" id="{E7C1E425-E374-A414-5270-1BA70ED771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17009" y="2320174"/>
                    <a:ext cx="1763813" cy="4308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2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2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en-US" sz="22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en-US" sz="2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en-US" sz="22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𝜁</m:t>
                          </m:r>
                          <m:sSup>
                            <m:sSupPr>
                              <m:ctrlPr>
                                <a:rPr lang="en-US" altLang="en-US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en-US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en-US" sz="2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en-US" sz="2200" dirty="0">
                      <a:latin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" name="Rectangle 3">
                    <a:extLst>
                      <a:ext uri="{FF2B5EF4-FFF2-40B4-BE49-F238E27FC236}">
                        <a16:creationId xmlns:a16="http://schemas.microsoft.com/office/drawing/2014/main" id="{E7C1E425-E374-A414-5270-1BA70ED771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617009" y="2320174"/>
                    <a:ext cx="1763813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0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188F5222-48B8-E48C-5DE1-622E88254F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56002" y="2626933"/>
                    <a:ext cx="2700034" cy="7953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2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2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en-US" sz="22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en-US" sz="2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en-US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𝑣𝑟</m:t>
                              </m:r>
                              <m:sSup>
                                <m:sSupPr>
                                  <m:ctrlPr>
                                    <a:rPr lang="en-US" altLang="en-US" sz="2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en-US" sz="2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en-US" sz="2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en-US" sz="2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en-US" sz="22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en-US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𝑤𝑔𝑟</m:t>
                              </m:r>
                              <m:sSup>
                                <m:sSupPr>
                                  <m:ctrlPr>
                                    <a:rPr lang="en-US" altLang="en-US" sz="2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en-US" sz="2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en-US" sz="2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en-US" sz="2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altLang="en-US" sz="2200" dirty="0">
                      <a:latin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188F5222-48B8-E48C-5DE1-622E88254F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56002" y="2626933"/>
                    <a:ext cx="2700034" cy="7953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51DE0F-2644-E50C-4356-0A193E479AD4}"/>
              </a:ext>
            </a:extLst>
          </p:cNvPr>
          <p:cNvGrpSpPr/>
          <p:nvPr/>
        </p:nvGrpSpPr>
        <p:grpSpPr>
          <a:xfrm>
            <a:off x="-94639" y="3371694"/>
            <a:ext cx="7901372" cy="3232408"/>
            <a:chOff x="-46358" y="3845056"/>
            <a:chExt cx="7901372" cy="3232408"/>
          </a:xfrm>
        </p:grpSpPr>
        <p:pic>
          <p:nvPicPr>
            <p:cNvPr id="114" name="Graphic 113" descr="Germ with solid fill">
              <a:extLst>
                <a:ext uri="{FF2B5EF4-FFF2-40B4-BE49-F238E27FC236}">
                  <a16:creationId xmlns:a16="http://schemas.microsoft.com/office/drawing/2014/main" id="{F65A3BDA-57E9-7A4C-9179-E52D1F38E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35718" y="5491910"/>
              <a:ext cx="301376" cy="301376"/>
            </a:xfrm>
            <a:prstGeom prst="rect">
              <a:avLst/>
            </a:prstGeom>
          </p:spPr>
        </p:pic>
        <p:pic>
          <p:nvPicPr>
            <p:cNvPr id="111" name="Picture 6" descr="Gorilla Primate Silhouette Clip art - gorilla png download - 512*512 - Free  Transparent Gorilla png Download. - Clip Art Library">
              <a:extLst>
                <a:ext uri="{FF2B5EF4-FFF2-40B4-BE49-F238E27FC236}">
                  <a16:creationId xmlns:a16="http://schemas.microsoft.com/office/drawing/2014/main" id="{71B0FA20-8E92-284D-86C5-7886218A9C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67" y="4425084"/>
              <a:ext cx="2652380" cy="2652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Graphic 111" descr="Germ with solid fill">
              <a:extLst>
                <a:ext uri="{FF2B5EF4-FFF2-40B4-BE49-F238E27FC236}">
                  <a16:creationId xmlns:a16="http://schemas.microsoft.com/office/drawing/2014/main" id="{9A72A1CA-F757-C74D-B637-EED6DC25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672729" y="5609618"/>
              <a:ext cx="283312" cy="283312"/>
            </a:xfrm>
            <a:prstGeom prst="rect">
              <a:avLst/>
            </a:prstGeom>
          </p:spPr>
        </p:pic>
        <p:pic>
          <p:nvPicPr>
            <p:cNvPr id="113" name="Graphic 112" descr="Germ with solid fill">
              <a:extLst>
                <a:ext uri="{FF2B5EF4-FFF2-40B4-BE49-F238E27FC236}">
                  <a16:creationId xmlns:a16="http://schemas.microsoft.com/office/drawing/2014/main" id="{B9AD25B4-3EBE-D24D-A44A-15356F0E6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60133" y="5481004"/>
              <a:ext cx="283312" cy="283312"/>
            </a:xfrm>
            <a:prstGeom prst="rect">
              <a:avLst/>
            </a:prstGeom>
          </p:spPr>
        </p:pic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51B12520-0309-4644-8C18-58C2AAB93751}"/>
                </a:ext>
              </a:extLst>
            </p:cNvPr>
            <p:cNvSpPr/>
            <p:nvPr/>
          </p:nvSpPr>
          <p:spPr>
            <a:xfrm>
              <a:off x="4145713" y="5027779"/>
              <a:ext cx="794568" cy="67800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4729C3F-B8D9-5941-9A46-CC6CAD3A7801}"/>
                </a:ext>
              </a:extLst>
            </p:cNvPr>
            <p:cNvGrpSpPr/>
            <p:nvPr/>
          </p:nvGrpSpPr>
          <p:grpSpPr>
            <a:xfrm>
              <a:off x="3277227" y="4899151"/>
              <a:ext cx="1056290" cy="1131628"/>
              <a:chOff x="3132372" y="1166585"/>
              <a:chExt cx="1056290" cy="1131628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77EB658B-D8ED-364E-9941-68FFA70738D3}"/>
                  </a:ext>
                </a:extLst>
              </p:cNvPr>
              <p:cNvGrpSpPr/>
              <p:nvPr/>
            </p:nvGrpSpPr>
            <p:grpSpPr>
              <a:xfrm rot="682692">
                <a:off x="3132372" y="1166585"/>
                <a:ext cx="1056290" cy="1131628"/>
                <a:chOff x="3812635" y="3996572"/>
                <a:chExt cx="1756163" cy="1923837"/>
              </a:xfrm>
            </p:grpSpPr>
            <p:pic>
              <p:nvPicPr>
                <p:cNvPr id="165" name="Graphic 164" descr="Cough outline">
                  <a:extLst>
                    <a:ext uri="{FF2B5EF4-FFF2-40B4-BE49-F238E27FC236}">
                      <a16:creationId xmlns:a16="http://schemas.microsoft.com/office/drawing/2014/main" id="{8E0E9172-AC3A-D441-B434-A02DC96C09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856037" y="5243899"/>
                  <a:ext cx="712761" cy="676510"/>
                </a:xfrm>
                <a:prstGeom prst="rect">
                  <a:avLst/>
                </a:prstGeom>
              </p:spPr>
            </p:pic>
            <p:pic>
              <p:nvPicPr>
                <p:cNvPr id="166" name="Graphic 165" descr="Cough outline">
                  <a:extLst>
                    <a:ext uri="{FF2B5EF4-FFF2-40B4-BE49-F238E27FC236}">
                      <a16:creationId xmlns:a16="http://schemas.microsoft.com/office/drawing/2014/main" id="{038A7FF1-266A-2B40-B499-5DF6D16B2E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756547" y="4631513"/>
                  <a:ext cx="712761" cy="676510"/>
                </a:xfrm>
                <a:prstGeom prst="rect">
                  <a:avLst/>
                </a:prstGeom>
              </p:spPr>
            </p:pic>
            <p:pic>
              <p:nvPicPr>
                <p:cNvPr id="167" name="Graphic 166" descr="Cough outline">
                  <a:extLst>
                    <a:ext uri="{FF2B5EF4-FFF2-40B4-BE49-F238E27FC236}">
                      <a16:creationId xmlns:a16="http://schemas.microsoft.com/office/drawing/2014/main" id="{4D2E414E-7D04-FC42-B375-07C4328E4B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621943" y="3996572"/>
                  <a:ext cx="712761" cy="676510"/>
                </a:xfrm>
                <a:prstGeom prst="rect">
                  <a:avLst/>
                </a:prstGeom>
              </p:spPr>
            </p:pic>
            <p:pic>
              <p:nvPicPr>
                <p:cNvPr id="168" name="Graphic 167" descr="Cough outline">
                  <a:extLst>
                    <a:ext uri="{FF2B5EF4-FFF2-40B4-BE49-F238E27FC236}">
                      <a16:creationId xmlns:a16="http://schemas.microsoft.com/office/drawing/2014/main" id="{18DAC7FE-9FC0-A342-9836-83BEED6397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221575" y="4363221"/>
                  <a:ext cx="712761" cy="676510"/>
                </a:xfrm>
                <a:prstGeom prst="rect">
                  <a:avLst/>
                </a:prstGeom>
              </p:spPr>
            </p:pic>
            <p:pic>
              <p:nvPicPr>
                <p:cNvPr id="169" name="Graphic 168" descr="Cough outline">
                  <a:extLst>
                    <a:ext uri="{FF2B5EF4-FFF2-40B4-BE49-F238E27FC236}">
                      <a16:creationId xmlns:a16="http://schemas.microsoft.com/office/drawing/2014/main" id="{651ED958-AC2E-0A4D-AE82-C79571E482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355078" y="4906747"/>
                  <a:ext cx="712762" cy="676511"/>
                </a:xfrm>
                <a:prstGeom prst="rect">
                  <a:avLst/>
                </a:prstGeom>
              </p:spPr>
            </p:pic>
            <p:pic>
              <p:nvPicPr>
                <p:cNvPr id="170" name="Graphic 169" descr="Cough outline">
                  <a:extLst>
                    <a:ext uri="{FF2B5EF4-FFF2-40B4-BE49-F238E27FC236}">
                      <a16:creationId xmlns:a16="http://schemas.microsoft.com/office/drawing/2014/main" id="{E6CBFAD2-ED99-7A4A-A520-E5BE8AB4B4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3812635" y="4771878"/>
                  <a:ext cx="712761" cy="676510"/>
                </a:xfrm>
                <a:prstGeom prst="rect">
                  <a:avLst/>
                </a:prstGeom>
              </p:spPr>
            </p:pic>
          </p:grpSp>
          <p:pic>
            <p:nvPicPr>
              <p:cNvPr id="164" name="Graphic 163" descr="Germ with solid fill">
                <a:extLst>
                  <a:ext uri="{FF2B5EF4-FFF2-40B4-BE49-F238E27FC236}">
                    <a16:creationId xmlns:a16="http://schemas.microsoft.com/office/drawing/2014/main" id="{68D6CCC9-75BD-2342-90FF-7C0D56FB63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567580" y="1413996"/>
                <a:ext cx="301376" cy="301376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2B456CA-6A04-CC4E-B089-3467A156A0CC}"/>
                </a:ext>
              </a:extLst>
            </p:cNvPr>
            <p:cNvGrpSpPr/>
            <p:nvPr/>
          </p:nvGrpSpPr>
          <p:grpSpPr>
            <a:xfrm>
              <a:off x="5000974" y="4030412"/>
              <a:ext cx="1226507" cy="2804932"/>
              <a:chOff x="4961941" y="321797"/>
              <a:chExt cx="1226507" cy="2804932"/>
            </a:xfrm>
          </p:grpSpPr>
          <p:pic>
            <p:nvPicPr>
              <p:cNvPr id="160" name="Picture 12" descr="male body silhouette png&#10;">
                <a:extLst>
                  <a:ext uri="{FF2B5EF4-FFF2-40B4-BE49-F238E27FC236}">
                    <a16:creationId xmlns:a16="http://schemas.microsoft.com/office/drawing/2014/main" id="{C11AB9CD-7443-9040-A821-A74589CFCC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1941" y="321797"/>
                <a:ext cx="1226507" cy="2804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Graphic 160" descr="Germ with solid fill">
                <a:extLst>
                  <a:ext uri="{FF2B5EF4-FFF2-40B4-BE49-F238E27FC236}">
                    <a16:creationId xmlns:a16="http://schemas.microsoft.com/office/drawing/2014/main" id="{5FD8839D-7F84-5B49-AD6B-4CED8188A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04902" y="1245787"/>
                <a:ext cx="301376" cy="301376"/>
              </a:xfrm>
              <a:prstGeom prst="rect">
                <a:avLst/>
              </a:prstGeom>
            </p:spPr>
          </p:pic>
          <p:pic>
            <p:nvPicPr>
              <p:cNvPr id="162" name="Graphic 161" descr="Germ with solid fill">
                <a:extLst>
                  <a:ext uri="{FF2B5EF4-FFF2-40B4-BE49-F238E27FC236}">
                    <a16:creationId xmlns:a16="http://schemas.microsoft.com/office/drawing/2014/main" id="{4A3259E2-7609-7C45-B595-3A2DBB205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320493" y="931893"/>
                <a:ext cx="301376" cy="301376"/>
              </a:xfrm>
              <a:prstGeom prst="rect">
                <a:avLst/>
              </a:prstGeom>
            </p:spPr>
          </p:pic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D5B5314-8E76-0447-873A-38225CAF4A2F}"/>
                </a:ext>
              </a:extLst>
            </p:cNvPr>
            <p:cNvSpPr txBox="1"/>
            <p:nvPr/>
          </p:nvSpPr>
          <p:spPr>
            <a:xfrm>
              <a:off x="65049" y="3845056"/>
              <a:ext cx="702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461AD15-7D19-7D44-B5D2-1BC22E9C7ABF}"/>
                </a:ext>
              </a:extLst>
            </p:cNvPr>
            <p:cNvGrpSpPr/>
            <p:nvPr/>
          </p:nvGrpSpPr>
          <p:grpSpPr>
            <a:xfrm>
              <a:off x="-46358" y="4007750"/>
              <a:ext cx="1651050" cy="1022467"/>
              <a:chOff x="-612763" y="4041696"/>
              <a:chExt cx="1651050" cy="1022467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FB1D36D-1EFE-6241-8BE5-E8B1425039F3}"/>
                  </a:ext>
                </a:extLst>
              </p:cNvPr>
              <p:cNvGrpSpPr/>
              <p:nvPr/>
            </p:nvGrpSpPr>
            <p:grpSpPr>
              <a:xfrm>
                <a:off x="-559595" y="4149763"/>
                <a:ext cx="914400" cy="914400"/>
                <a:chOff x="-334424" y="943352"/>
                <a:chExt cx="914400" cy="914400"/>
              </a:xfrm>
            </p:grpSpPr>
            <p:pic>
              <p:nvPicPr>
                <p:cNvPr id="199" name="Graphic 198" descr="Thermometer outline">
                  <a:extLst>
                    <a:ext uri="{FF2B5EF4-FFF2-40B4-BE49-F238E27FC236}">
                      <a16:creationId xmlns:a16="http://schemas.microsoft.com/office/drawing/2014/main" id="{2A4AA9CB-364C-2240-997B-4BFC0B4ED8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34424" y="94335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9CAA94D8-AFCB-B54E-B814-03D85EE630BD}"/>
                    </a:ext>
                  </a:extLst>
                </p:cNvPr>
                <p:cNvSpPr/>
                <p:nvPr/>
              </p:nvSpPr>
              <p:spPr>
                <a:xfrm>
                  <a:off x="35731" y="1565615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3ABA7B13-ECF1-A545-A529-3D9AE7F951D5}"/>
                    </a:ext>
                  </a:extLst>
                </p:cNvPr>
                <p:cNvSpPr/>
                <p:nvPr/>
              </p:nvSpPr>
              <p:spPr>
                <a:xfrm>
                  <a:off x="95166" y="1433181"/>
                  <a:ext cx="47390" cy="17104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53F22E8-BB03-5341-BB5E-F290DE34E142}"/>
                      </a:ext>
                    </a:extLst>
                  </p:cNvPr>
                  <p:cNvSpPr txBox="1"/>
                  <p:nvPr/>
                </p:nvSpPr>
                <p:spPr>
                  <a:xfrm>
                    <a:off x="-612763" y="4041696"/>
                    <a:ext cx="165105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2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53F22E8-BB03-5341-BB5E-F290DE34E1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12763" y="4041696"/>
                    <a:ext cx="1651050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3BC2C1B8-86E2-E241-8169-9B9A10C51AC4}"/>
                </a:ext>
              </a:extLst>
            </p:cNvPr>
            <p:cNvGrpSpPr/>
            <p:nvPr/>
          </p:nvGrpSpPr>
          <p:grpSpPr>
            <a:xfrm>
              <a:off x="643416" y="4005916"/>
              <a:ext cx="1866822" cy="1021615"/>
              <a:chOff x="408696" y="4005827"/>
              <a:chExt cx="1866822" cy="1021615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8581C7A3-B735-8345-BF4B-2863DD6DBCEA}"/>
                  </a:ext>
                </a:extLst>
              </p:cNvPr>
              <p:cNvGrpSpPr/>
              <p:nvPr/>
            </p:nvGrpSpPr>
            <p:grpSpPr>
              <a:xfrm>
                <a:off x="408696" y="4113042"/>
                <a:ext cx="914400" cy="914400"/>
                <a:chOff x="-358137" y="926419"/>
                <a:chExt cx="914400" cy="914400"/>
              </a:xfrm>
            </p:grpSpPr>
            <p:pic>
              <p:nvPicPr>
                <p:cNvPr id="205" name="Graphic 204" descr="Thermometer outline">
                  <a:extLst>
                    <a:ext uri="{FF2B5EF4-FFF2-40B4-BE49-F238E27FC236}">
                      <a16:creationId xmlns:a16="http://schemas.microsoft.com/office/drawing/2014/main" id="{3337E441-E1EE-9341-8CAD-8799DAD0CA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58137" y="926419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FB39B3A8-A996-1A45-8A46-64F1989A0579}"/>
                    </a:ext>
                  </a:extLst>
                </p:cNvPr>
                <p:cNvSpPr/>
                <p:nvPr/>
              </p:nvSpPr>
              <p:spPr>
                <a:xfrm>
                  <a:off x="12018" y="1548682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29480955-C51C-1643-A337-C54B8DAEACD1}"/>
                    </a:ext>
                  </a:extLst>
                </p:cNvPr>
                <p:cNvSpPr/>
                <p:nvPr/>
              </p:nvSpPr>
              <p:spPr>
                <a:xfrm>
                  <a:off x="73129" y="1411557"/>
                  <a:ext cx="45719" cy="144545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36A7F133-EFDD-9746-9E33-F0BD5ED48016}"/>
                      </a:ext>
                    </a:extLst>
                  </p:cNvPr>
                  <p:cNvSpPr txBox="1"/>
                  <p:nvPr/>
                </p:nvSpPr>
                <p:spPr>
                  <a:xfrm>
                    <a:off x="624468" y="4005827"/>
                    <a:ext cx="165105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lang="en-US" sz="22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36A7F133-EFDD-9746-9E33-F0BD5ED480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468" y="4005827"/>
                    <a:ext cx="1651050" cy="43088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4B3A1817-8AC9-A346-81C1-41C7C84BA019}"/>
                </a:ext>
              </a:extLst>
            </p:cNvPr>
            <p:cNvGrpSpPr/>
            <p:nvPr/>
          </p:nvGrpSpPr>
          <p:grpSpPr>
            <a:xfrm>
              <a:off x="5722296" y="4079975"/>
              <a:ext cx="914400" cy="914400"/>
              <a:chOff x="6740673" y="6037877"/>
              <a:chExt cx="914400" cy="914400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5BA74A12-E9FB-AE47-91FB-50F7ABD7CB41}"/>
                  </a:ext>
                </a:extLst>
              </p:cNvPr>
              <p:cNvGrpSpPr/>
              <p:nvPr/>
            </p:nvGrpSpPr>
            <p:grpSpPr>
              <a:xfrm>
                <a:off x="6740673" y="6037877"/>
                <a:ext cx="914400" cy="914400"/>
                <a:chOff x="-625680" y="909486"/>
                <a:chExt cx="914400" cy="914400"/>
              </a:xfrm>
            </p:grpSpPr>
            <p:pic>
              <p:nvPicPr>
                <p:cNvPr id="211" name="Graphic 210" descr="Thermometer outline">
                  <a:extLst>
                    <a:ext uri="{FF2B5EF4-FFF2-40B4-BE49-F238E27FC236}">
                      <a16:creationId xmlns:a16="http://schemas.microsoft.com/office/drawing/2014/main" id="{084A3EED-3B3A-A74E-B2F5-6F13BBB85F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625680" y="9094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BC1C8FC8-F17B-CA43-91CC-6DF4AD3027F4}"/>
                    </a:ext>
                  </a:extLst>
                </p:cNvPr>
                <p:cNvSpPr/>
                <p:nvPr/>
              </p:nvSpPr>
              <p:spPr>
                <a:xfrm>
                  <a:off x="-255525" y="1531749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8C343EA5-2FDB-FD4B-9455-CC916B751529}"/>
                  </a:ext>
                </a:extLst>
              </p:cNvPr>
              <p:cNvSpPr/>
              <p:nvPr/>
            </p:nvSpPr>
            <p:spPr>
              <a:xfrm>
                <a:off x="7176521" y="6554732"/>
                <a:ext cx="45719" cy="144545"/>
              </a:xfrm>
              <a:prstGeom prst="rect">
                <a:avLst/>
              </a:prstGeom>
              <a:solidFill>
                <a:srgbClr val="C0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Graphic 171" descr="Thermometer outline">
              <a:extLst>
                <a:ext uri="{FF2B5EF4-FFF2-40B4-BE49-F238E27FC236}">
                  <a16:creationId xmlns:a16="http://schemas.microsoft.com/office/drawing/2014/main" id="{7A7C5B0F-EC1F-8B43-A4D2-940B6597A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84716" y="4113131"/>
              <a:ext cx="914400" cy="914400"/>
            </a:xfrm>
            <a:prstGeom prst="rect">
              <a:avLst/>
            </a:prstGeom>
          </p:spPr>
        </p:pic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AA2100DD-7604-FB48-8956-5E87E70DBBEA}"/>
                </a:ext>
              </a:extLst>
            </p:cNvPr>
            <p:cNvSpPr/>
            <p:nvPr/>
          </p:nvSpPr>
          <p:spPr>
            <a:xfrm>
              <a:off x="2175199" y="4735394"/>
              <a:ext cx="136306" cy="13042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042A1AD6-E0F8-FE4C-80A7-AA8F998919A6}"/>
                </a:ext>
              </a:extLst>
            </p:cNvPr>
            <p:cNvSpPr/>
            <p:nvPr/>
          </p:nvSpPr>
          <p:spPr>
            <a:xfrm>
              <a:off x="2215985" y="4615203"/>
              <a:ext cx="45719" cy="144545"/>
            </a:xfrm>
            <a:prstGeom prst="rect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43EFEB18-8536-A342-BE88-1A4A5F92DD0F}"/>
                    </a:ext>
                  </a:extLst>
                </p:cNvPr>
                <p:cNvSpPr txBox="1"/>
                <p:nvPr/>
              </p:nvSpPr>
              <p:spPr>
                <a:xfrm>
                  <a:off x="2356456" y="4026972"/>
                  <a:ext cx="62757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  <m:sup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  <m:sup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43EFEB18-8536-A342-BE88-1A4A5F92D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456" y="4026972"/>
                  <a:ext cx="627574" cy="430887"/>
                </a:xfrm>
                <a:prstGeom prst="rect">
                  <a:avLst/>
                </a:prstGeom>
                <a:blipFill>
                  <a:blip r:embed="rId21"/>
                  <a:stretch>
                    <a:fillRect r="-4902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762DCA6-0627-FB4E-60F2-0D4F4EAFBB1F}"/>
                    </a:ext>
                  </a:extLst>
                </p:cNvPr>
                <p:cNvSpPr txBox="1"/>
                <p:nvPr/>
              </p:nvSpPr>
              <p:spPr>
                <a:xfrm>
                  <a:off x="6203964" y="3993514"/>
                  <a:ext cx="165105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  <m:sup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𝒗𝑺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762DCA6-0627-FB4E-60F2-0D4F4EAFBB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964" y="3993514"/>
                  <a:ext cx="1651050" cy="430887"/>
                </a:xfrm>
                <a:prstGeom prst="rect">
                  <a:avLst/>
                </a:prstGeom>
                <a:blipFill>
                  <a:blip r:embed="rId22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FF591D-69C9-FB95-10F2-9127CF843245}"/>
              </a:ext>
            </a:extLst>
          </p:cNvPr>
          <p:cNvGrpSpPr/>
          <p:nvPr/>
        </p:nvGrpSpPr>
        <p:grpSpPr>
          <a:xfrm>
            <a:off x="-112844" y="6466905"/>
            <a:ext cx="7993032" cy="2981005"/>
            <a:chOff x="-85619" y="7078219"/>
            <a:chExt cx="7993032" cy="2981005"/>
          </a:xfrm>
        </p:grpSpPr>
        <p:sp>
          <p:nvSpPr>
            <p:cNvPr id="122" name="Right Arrow 121">
              <a:extLst>
                <a:ext uri="{FF2B5EF4-FFF2-40B4-BE49-F238E27FC236}">
                  <a16:creationId xmlns:a16="http://schemas.microsoft.com/office/drawing/2014/main" id="{43B39BA9-2030-9749-9507-B9B887FA4CA9}"/>
                </a:ext>
              </a:extLst>
            </p:cNvPr>
            <p:cNvSpPr/>
            <p:nvPr/>
          </p:nvSpPr>
          <p:spPr>
            <a:xfrm>
              <a:off x="4160205" y="8241490"/>
              <a:ext cx="794568" cy="67800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D85F81C-0EE5-3945-9EBA-93E8CCEFAD12}"/>
                </a:ext>
              </a:extLst>
            </p:cNvPr>
            <p:cNvGrpSpPr/>
            <p:nvPr/>
          </p:nvGrpSpPr>
          <p:grpSpPr>
            <a:xfrm>
              <a:off x="5016830" y="7252016"/>
              <a:ext cx="1226507" cy="2807208"/>
              <a:chOff x="5104181" y="321797"/>
              <a:chExt cx="1226507" cy="2804932"/>
            </a:xfrm>
          </p:grpSpPr>
          <p:pic>
            <p:nvPicPr>
              <p:cNvPr id="153" name="Picture 12" descr="male body silhouette png&#10;">
                <a:extLst>
                  <a:ext uri="{FF2B5EF4-FFF2-40B4-BE49-F238E27FC236}">
                    <a16:creationId xmlns:a16="http://schemas.microsoft.com/office/drawing/2014/main" id="{63C2C4BC-FD39-FE43-949B-7392AEE931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4181" y="321797"/>
                <a:ext cx="1226507" cy="2804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Graphic 153" descr="Germ with solid fill">
                <a:extLst>
                  <a:ext uri="{FF2B5EF4-FFF2-40B4-BE49-F238E27FC236}">
                    <a16:creationId xmlns:a16="http://schemas.microsoft.com/office/drawing/2014/main" id="{CB3DF868-4C00-384F-8C63-BA6077C54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62734" y="1316070"/>
                <a:ext cx="301376" cy="301376"/>
              </a:xfrm>
              <a:prstGeom prst="rect">
                <a:avLst/>
              </a:prstGeom>
            </p:spPr>
          </p:pic>
          <p:pic>
            <p:nvPicPr>
              <p:cNvPr id="155" name="Graphic 154" descr="Germ with solid fill">
                <a:extLst>
                  <a:ext uri="{FF2B5EF4-FFF2-40B4-BE49-F238E27FC236}">
                    <a16:creationId xmlns:a16="http://schemas.microsoft.com/office/drawing/2014/main" id="{675E30B7-CA73-AA4C-B59F-AD15040A1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20529" y="988165"/>
                <a:ext cx="301376" cy="301376"/>
              </a:xfrm>
              <a:prstGeom prst="rect">
                <a:avLst/>
              </a:prstGeom>
            </p:spPr>
          </p:pic>
          <p:pic>
            <p:nvPicPr>
              <p:cNvPr id="156" name="Graphic 155" descr="Germ with solid fill">
                <a:extLst>
                  <a:ext uri="{FF2B5EF4-FFF2-40B4-BE49-F238E27FC236}">
                    <a16:creationId xmlns:a16="http://schemas.microsoft.com/office/drawing/2014/main" id="{A99FC7F3-4205-EA4B-82B8-F4B8A0C5B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660564" y="812300"/>
                <a:ext cx="301376" cy="301376"/>
              </a:xfrm>
              <a:prstGeom prst="rect">
                <a:avLst/>
              </a:prstGeom>
            </p:spPr>
          </p:pic>
        </p:grpSp>
        <p:pic>
          <p:nvPicPr>
            <p:cNvPr id="126" name="Graphic 125" descr="Germ with solid fill">
              <a:extLst>
                <a:ext uri="{FF2B5EF4-FFF2-40B4-BE49-F238E27FC236}">
                  <a16:creationId xmlns:a16="http://schemas.microsoft.com/office/drawing/2014/main" id="{7EA286A9-CFCD-BE46-89EB-6D49AB99C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89239" y="7640380"/>
              <a:ext cx="301376" cy="301621"/>
            </a:xfrm>
            <a:prstGeom prst="rect">
              <a:avLst/>
            </a:prstGeom>
          </p:spPr>
        </p:pic>
        <p:pic>
          <p:nvPicPr>
            <p:cNvPr id="127" name="Graphic 126" descr="Germ with solid fill">
              <a:extLst>
                <a:ext uri="{FF2B5EF4-FFF2-40B4-BE49-F238E27FC236}">
                  <a16:creationId xmlns:a16="http://schemas.microsoft.com/office/drawing/2014/main" id="{DA91CCBC-C07F-0148-9C4E-B46375701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85580" y="8033735"/>
              <a:ext cx="301376" cy="301621"/>
            </a:xfrm>
            <a:prstGeom prst="rect">
              <a:avLst/>
            </a:prstGeom>
          </p:spPr>
        </p:pic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9571995-98D7-E14C-B772-ED8F888DD3AF}"/>
                </a:ext>
              </a:extLst>
            </p:cNvPr>
            <p:cNvGrpSpPr/>
            <p:nvPr/>
          </p:nvGrpSpPr>
          <p:grpSpPr>
            <a:xfrm rot="3812390">
              <a:off x="2666545" y="8945003"/>
              <a:ext cx="1056290" cy="1131628"/>
              <a:chOff x="3157310" y="4355363"/>
              <a:chExt cx="1056290" cy="1131628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9CAB8107-3B45-034C-A3B0-D8FE12ECDD92}"/>
                  </a:ext>
                </a:extLst>
              </p:cNvPr>
              <p:cNvGrpSpPr/>
              <p:nvPr/>
            </p:nvGrpSpPr>
            <p:grpSpPr>
              <a:xfrm rot="507068">
                <a:off x="3157310" y="4355363"/>
                <a:ext cx="1056290" cy="1131628"/>
                <a:chOff x="3537253" y="895580"/>
                <a:chExt cx="1056290" cy="1131628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F4D611B8-C063-DE40-9ED7-77676264E631}"/>
                    </a:ext>
                  </a:extLst>
                </p:cNvPr>
                <p:cNvGrpSpPr/>
                <p:nvPr/>
              </p:nvGrpSpPr>
              <p:grpSpPr>
                <a:xfrm>
                  <a:off x="3537253" y="895580"/>
                  <a:ext cx="1056290" cy="1131628"/>
                  <a:chOff x="3812635" y="3996572"/>
                  <a:chExt cx="1756163" cy="1923837"/>
                </a:xfrm>
              </p:grpSpPr>
              <p:pic>
                <p:nvPicPr>
                  <p:cNvPr id="142" name="Graphic 141" descr="Cough outline">
                    <a:extLst>
                      <a:ext uri="{FF2B5EF4-FFF2-40B4-BE49-F238E27FC236}">
                        <a16:creationId xmlns:a16="http://schemas.microsoft.com/office/drawing/2014/main" id="{12ACED43-C21E-8943-8D5C-593A53887B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rcRect l="92355" t="70722" r="-1876" b="20241"/>
                  <a:stretch/>
                </p:blipFill>
                <p:spPr>
                  <a:xfrm rot="20061264">
                    <a:off x="4856037" y="5243899"/>
                    <a:ext cx="712761" cy="676510"/>
                  </a:xfrm>
                  <a:prstGeom prst="rect">
                    <a:avLst/>
                  </a:prstGeom>
                </p:spPr>
              </p:pic>
              <p:pic>
                <p:nvPicPr>
                  <p:cNvPr id="143" name="Graphic 142" descr="Cough outline">
                    <a:extLst>
                      <a:ext uri="{FF2B5EF4-FFF2-40B4-BE49-F238E27FC236}">
                        <a16:creationId xmlns:a16="http://schemas.microsoft.com/office/drawing/2014/main" id="{5C7DC534-78F9-9148-8EC0-DE4E7E81BD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rcRect l="92355" t="70722" r="-1876" b="20241"/>
                  <a:stretch/>
                </p:blipFill>
                <p:spPr>
                  <a:xfrm rot="20061264">
                    <a:off x="4756547" y="4631513"/>
                    <a:ext cx="712761" cy="676510"/>
                  </a:xfrm>
                  <a:prstGeom prst="rect">
                    <a:avLst/>
                  </a:prstGeom>
                </p:spPr>
              </p:pic>
              <p:pic>
                <p:nvPicPr>
                  <p:cNvPr id="144" name="Graphic 143" descr="Cough outline">
                    <a:extLst>
                      <a:ext uri="{FF2B5EF4-FFF2-40B4-BE49-F238E27FC236}">
                        <a16:creationId xmlns:a16="http://schemas.microsoft.com/office/drawing/2014/main" id="{7FE541E4-D2F0-C44C-85B6-07EBE2607B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rcRect l="92355" t="70722" r="-1876" b="20241"/>
                  <a:stretch/>
                </p:blipFill>
                <p:spPr>
                  <a:xfrm rot="20061264">
                    <a:off x="4621943" y="3996572"/>
                    <a:ext cx="712761" cy="676510"/>
                  </a:xfrm>
                  <a:prstGeom prst="rect">
                    <a:avLst/>
                  </a:prstGeom>
                </p:spPr>
              </p:pic>
              <p:pic>
                <p:nvPicPr>
                  <p:cNvPr id="145" name="Graphic 144" descr="Cough outline">
                    <a:extLst>
                      <a:ext uri="{FF2B5EF4-FFF2-40B4-BE49-F238E27FC236}">
                        <a16:creationId xmlns:a16="http://schemas.microsoft.com/office/drawing/2014/main" id="{7E5D498F-AFD2-4742-AEED-66959FA857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rcRect l="92355" t="70722" r="-1876" b="20241"/>
                  <a:stretch/>
                </p:blipFill>
                <p:spPr>
                  <a:xfrm rot="20061264">
                    <a:off x="4221575" y="4363221"/>
                    <a:ext cx="712761" cy="676510"/>
                  </a:xfrm>
                  <a:prstGeom prst="rect">
                    <a:avLst/>
                  </a:prstGeom>
                </p:spPr>
              </p:pic>
              <p:pic>
                <p:nvPicPr>
                  <p:cNvPr id="146" name="Graphic 145" descr="Cough outline">
                    <a:extLst>
                      <a:ext uri="{FF2B5EF4-FFF2-40B4-BE49-F238E27FC236}">
                        <a16:creationId xmlns:a16="http://schemas.microsoft.com/office/drawing/2014/main" id="{750A32A8-9230-1D45-9822-24535F15EE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rcRect l="92355" t="70722" r="-1876" b="20241"/>
                  <a:stretch/>
                </p:blipFill>
                <p:spPr>
                  <a:xfrm rot="20061264">
                    <a:off x="4322506" y="4998163"/>
                    <a:ext cx="712761" cy="676510"/>
                  </a:xfrm>
                  <a:prstGeom prst="rect">
                    <a:avLst/>
                  </a:prstGeom>
                </p:spPr>
              </p:pic>
              <p:pic>
                <p:nvPicPr>
                  <p:cNvPr id="147" name="Graphic 146" descr="Cough outline">
                    <a:extLst>
                      <a:ext uri="{FF2B5EF4-FFF2-40B4-BE49-F238E27FC236}">
                        <a16:creationId xmlns:a16="http://schemas.microsoft.com/office/drawing/2014/main" id="{000C41A1-F4F0-D645-A9C1-85E24B3D0D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rcRect l="92355" t="70722" r="-1876" b="20241"/>
                  <a:stretch/>
                </p:blipFill>
                <p:spPr>
                  <a:xfrm rot="20061264">
                    <a:off x="3812635" y="4771878"/>
                    <a:ext cx="712761" cy="67651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1" name="Graphic 140" descr="Germ with solid fill">
                  <a:extLst>
                    <a:ext uri="{FF2B5EF4-FFF2-40B4-BE49-F238E27FC236}">
                      <a16:creationId xmlns:a16="http://schemas.microsoft.com/office/drawing/2014/main" id="{AEC24CC4-6F51-4145-8261-90807613F1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61643" y="1313649"/>
                  <a:ext cx="301376" cy="301376"/>
                </a:xfrm>
                <a:prstGeom prst="rect">
                  <a:avLst/>
                </a:prstGeom>
              </p:spPr>
            </p:pic>
          </p:grpSp>
          <p:pic>
            <p:nvPicPr>
              <p:cNvPr id="138" name="Graphic 137" descr="Germ with solid fill">
                <a:extLst>
                  <a:ext uri="{FF2B5EF4-FFF2-40B4-BE49-F238E27FC236}">
                    <a16:creationId xmlns:a16="http://schemas.microsoft.com/office/drawing/2014/main" id="{3CCDD3F6-4431-1F43-80E6-7150DEED4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653810" y="4527935"/>
                <a:ext cx="301376" cy="301376"/>
              </a:xfrm>
              <a:prstGeom prst="rect">
                <a:avLst/>
              </a:prstGeom>
            </p:spPr>
          </p:pic>
          <p:pic>
            <p:nvPicPr>
              <p:cNvPr id="139" name="Graphic 138" descr="Germ with solid fill">
                <a:extLst>
                  <a:ext uri="{FF2B5EF4-FFF2-40B4-BE49-F238E27FC236}">
                    <a16:creationId xmlns:a16="http://schemas.microsoft.com/office/drawing/2014/main" id="{21305447-19D2-E040-8BFC-C01E93B56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649328" y="4973174"/>
                <a:ext cx="301376" cy="301376"/>
              </a:xfrm>
              <a:prstGeom prst="rect">
                <a:avLst/>
              </a:prstGeom>
            </p:spPr>
          </p:pic>
        </p:grpSp>
        <p:pic>
          <p:nvPicPr>
            <p:cNvPr id="130" name="Picture 14" descr="Bat,Silhouette,Monochrome Photography PNG Clipart - Royalty Free SVG / PNG">
              <a:extLst>
                <a:ext uri="{FF2B5EF4-FFF2-40B4-BE49-F238E27FC236}">
                  <a16:creationId xmlns:a16="http://schemas.microsoft.com/office/drawing/2014/main" id="{998F5374-AAED-324B-8064-CF7E7D82D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663" y="7386979"/>
              <a:ext cx="3473015" cy="1689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Graphic 130" descr="Germ with solid fill">
              <a:extLst>
                <a:ext uri="{FF2B5EF4-FFF2-40B4-BE49-F238E27FC236}">
                  <a16:creationId xmlns:a16="http://schemas.microsoft.com/office/drawing/2014/main" id="{270CB308-F85A-8F4A-8BA5-EB2BC3BD6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8577" y="8636187"/>
              <a:ext cx="283312" cy="283312"/>
            </a:xfrm>
            <a:prstGeom prst="rect">
              <a:avLst/>
            </a:prstGeom>
          </p:spPr>
        </p:pic>
        <p:pic>
          <p:nvPicPr>
            <p:cNvPr id="132" name="Graphic 131" descr="Germ with solid fill">
              <a:extLst>
                <a:ext uri="{FF2B5EF4-FFF2-40B4-BE49-F238E27FC236}">
                  <a16:creationId xmlns:a16="http://schemas.microsoft.com/office/drawing/2014/main" id="{42224AA4-AE40-2B47-8158-42D81AF5A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793741" y="8548213"/>
              <a:ext cx="283312" cy="283312"/>
            </a:xfrm>
            <a:prstGeom prst="rect">
              <a:avLst/>
            </a:prstGeom>
          </p:spPr>
        </p:pic>
        <p:pic>
          <p:nvPicPr>
            <p:cNvPr id="133" name="Graphic 132" descr="Germ with solid fill">
              <a:extLst>
                <a:ext uri="{FF2B5EF4-FFF2-40B4-BE49-F238E27FC236}">
                  <a16:creationId xmlns:a16="http://schemas.microsoft.com/office/drawing/2014/main" id="{B1691BC4-534B-2F4F-A53C-D987C6147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94445" y="8369449"/>
              <a:ext cx="283312" cy="283312"/>
            </a:xfrm>
            <a:prstGeom prst="rect">
              <a:avLst/>
            </a:prstGeom>
          </p:spPr>
        </p:pic>
        <p:pic>
          <p:nvPicPr>
            <p:cNvPr id="134" name="Graphic 133" descr="Germ with solid fill">
              <a:extLst>
                <a:ext uri="{FF2B5EF4-FFF2-40B4-BE49-F238E27FC236}">
                  <a16:creationId xmlns:a16="http://schemas.microsoft.com/office/drawing/2014/main" id="{5D6FF4B6-A291-0943-8B0F-C49FA9EE5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923864" y="8284676"/>
              <a:ext cx="283312" cy="283312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C3BD175-423F-ED4E-8672-8D9EFBA753D8}"/>
                </a:ext>
              </a:extLst>
            </p:cNvPr>
            <p:cNvSpPr txBox="1"/>
            <p:nvPr/>
          </p:nvSpPr>
          <p:spPr>
            <a:xfrm>
              <a:off x="48179" y="7078219"/>
              <a:ext cx="702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32D1D3C-5723-A440-A46C-87E8EA57610D}"/>
                </a:ext>
              </a:extLst>
            </p:cNvPr>
            <p:cNvGrpSpPr/>
            <p:nvPr/>
          </p:nvGrpSpPr>
          <p:grpSpPr>
            <a:xfrm>
              <a:off x="-85619" y="7340316"/>
              <a:ext cx="1651050" cy="988601"/>
              <a:chOff x="-666948" y="4041696"/>
              <a:chExt cx="1651050" cy="988601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74B5A482-D931-B943-86C9-7B16F6AA5390}"/>
                  </a:ext>
                </a:extLst>
              </p:cNvPr>
              <p:cNvGrpSpPr/>
              <p:nvPr/>
            </p:nvGrpSpPr>
            <p:grpSpPr>
              <a:xfrm>
                <a:off x="-596847" y="4115897"/>
                <a:ext cx="914400" cy="914400"/>
                <a:chOff x="-371676" y="909486"/>
                <a:chExt cx="914400" cy="914400"/>
              </a:xfrm>
            </p:grpSpPr>
            <p:pic>
              <p:nvPicPr>
                <p:cNvPr id="183" name="Graphic 182" descr="Thermometer outline">
                  <a:extLst>
                    <a:ext uri="{FF2B5EF4-FFF2-40B4-BE49-F238E27FC236}">
                      <a16:creationId xmlns:a16="http://schemas.microsoft.com/office/drawing/2014/main" id="{F5A1EE92-31C5-4047-BEF3-C107DAF262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71676" y="9094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9196EBC4-C63F-EA45-8C1C-4A59B4A4C8AE}"/>
                    </a:ext>
                  </a:extLst>
                </p:cNvPr>
                <p:cNvSpPr/>
                <p:nvPr/>
              </p:nvSpPr>
              <p:spPr>
                <a:xfrm>
                  <a:off x="18799" y="1531749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C4B28E6D-F12D-4246-85A1-91FAA3B25C56}"/>
                    </a:ext>
                  </a:extLst>
                </p:cNvPr>
                <p:cNvSpPr/>
                <p:nvPr/>
              </p:nvSpPr>
              <p:spPr>
                <a:xfrm>
                  <a:off x="59583" y="1040431"/>
                  <a:ext cx="45719" cy="515672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D7DCC0A-12A2-5146-A53F-EEF0286D437D}"/>
                      </a:ext>
                    </a:extLst>
                  </p:cNvPr>
                  <p:cNvSpPr txBox="1"/>
                  <p:nvPr/>
                </p:nvSpPr>
                <p:spPr>
                  <a:xfrm>
                    <a:off x="-666948" y="4041696"/>
                    <a:ext cx="165105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2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D7DCC0A-12A2-5146-A53F-EEF0286D43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66948" y="4041696"/>
                    <a:ext cx="1651050" cy="43088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7523DA4-5842-FD44-9C04-89F806AD050D}"/>
                </a:ext>
              </a:extLst>
            </p:cNvPr>
            <p:cNvGrpSpPr/>
            <p:nvPr/>
          </p:nvGrpSpPr>
          <p:grpSpPr>
            <a:xfrm>
              <a:off x="1745457" y="7428764"/>
              <a:ext cx="914400" cy="914400"/>
              <a:chOff x="728980" y="909486"/>
              <a:chExt cx="914400" cy="914400"/>
            </a:xfrm>
          </p:grpSpPr>
          <p:pic>
            <p:nvPicPr>
              <p:cNvPr id="150" name="Graphic 149" descr="Thermometer outline">
                <a:extLst>
                  <a:ext uri="{FF2B5EF4-FFF2-40B4-BE49-F238E27FC236}">
                    <a16:creationId xmlns:a16="http://schemas.microsoft.com/office/drawing/2014/main" id="{95117A44-9901-A946-A1E8-5F3F9D391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728980" y="90948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868F2E92-1F52-FF4A-9C37-BB74C68F353A}"/>
                  </a:ext>
                </a:extLst>
              </p:cNvPr>
              <p:cNvSpPr/>
              <p:nvPr/>
            </p:nvSpPr>
            <p:spPr>
              <a:xfrm>
                <a:off x="1099139" y="1531749"/>
                <a:ext cx="136306" cy="13042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1FF215B-2253-D640-9FAD-B0FEB640B1D9}"/>
                  </a:ext>
                </a:extLst>
              </p:cNvPr>
              <p:cNvSpPr/>
              <p:nvPr/>
            </p:nvSpPr>
            <p:spPr>
              <a:xfrm>
                <a:off x="1160244" y="1411557"/>
                <a:ext cx="45719" cy="144545"/>
              </a:xfrm>
              <a:prstGeom prst="rect">
                <a:avLst/>
              </a:prstGeom>
              <a:solidFill>
                <a:srgbClr val="C0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988A008-DFE8-E042-8E8E-13754D3C5AEB}"/>
                </a:ext>
              </a:extLst>
            </p:cNvPr>
            <p:cNvGrpSpPr/>
            <p:nvPr/>
          </p:nvGrpSpPr>
          <p:grpSpPr>
            <a:xfrm>
              <a:off x="5782887" y="7361679"/>
              <a:ext cx="914400" cy="914400"/>
              <a:chOff x="-524080" y="909486"/>
              <a:chExt cx="914400" cy="914400"/>
            </a:xfrm>
          </p:grpSpPr>
          <p:pic>
            <p:nvPicPr>
              <p:cNvPr id="157" name="Graphic 156" descr="Thermometer outline">
                <a:extLst>
                  <a:ext uri="{FF2B5EF4-FFF2-40B4-BE49-F238E27FC236}">
                    <a16:creationId xmlns:a16="http://schemas.microsoft.com/office/drawing/2014/main" id="{4BDF11AA-39BD-4743-BE4D-7780C8601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-524080" y="90948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715E076E-2088-3342-A859-2C8CA6BE99DB}"/>
                  </a:ext>
                </a:extLst>
              </p:cNvPr>
              <p:cNvSpPr/>
              <p:nvPr/>
            </p:nvSpPr>
            <p:spPr>
              <a:xfrm>
                <a:off x="-153925" y="1531749"/>
                <a:ext cx="136306" cy="13042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D368DC6-1E36-8947-B89C-F9F9384CE01C}"/>
                  </a:ext>
                </a:extLst>
              </p:cNvPr>
              <p:cNvSpPr/>
              <p:nvPr/>
            </p:nvSpPr>
            <p:spPr>
              <a:xfrm flipH="1">
                <a:off x="-89306" y="1039914"/>
                <a:ext cx="45719" cy="516189"/>
              </a:xfrm>
              <a:prstGeom prst="rect">
                <a:avLst/>
              </a:prstGeom>
              <a:solidFill>
                <a:srgbClr val="C0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Graphic 178" descr="Thermometer outline">
              <a:extLst>
                <a:ext uri="{FF2B5EF4-FFF2-40B4-BE49-F238E27FC236}">
                  <a16:creationId xmlns:a16="http://schemas.microsoft.com/office/drawing/2014/main" id="{AC0209E5-25C0-DA41-A203-A8075B0AA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63599" y="7414518"/>
              <a:ext cx="914400" cy="914400"/>
            </a:xfrm>
            <a:prstGeom prst="rect">
              <a:avLst/>
            </a:prstGeom>
          </p:spPr>
        </p:pic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84FA701-C946-8742-A770-6FD09562FE9F}"/>
                </a:ext>
              </a:extLst>
            </p:cNvPr>
            <p:cNvSpPr/>
            <p:nvPr/>
          </p:nvSpPr>
          <p:spPr>
            <a:xfrm>
              <a:off x="954071" y="8036781"/>
              <a:ext cx="136306" cy="13042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F206319-2BF6-D146-B2BC-0258EA20E8A6}"/>
                </a:ext>
              </a:extLst>
            </p:cNvPr>
            <p:cNvSpPr/>
            <p:nvPr/>
          </p:nvSpPr>
          <p:spPr>
            <a:xfrm>
              <a:off x="994856" y="7545463"/>
              <a:ext cx="45719" cy="515672"/>
            </a:xfrm>
            <a:prstGeom prst="rect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CD8C3D8-C6FA-146A-E020-DAA19D6A307E}"/>
                    </a:ext>
                  </a:extLst>
                </p:cNvPr>
                <p:cNvSpPr txBox="1"/>
                <p:nvPr/>
              </p:nvSpPr>
              <p:spPr>
                <a:xfrm>
                  <a:off x="785347" y="7349879"/>
                  <a:ext cx="165105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  <m:sup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  <m:sup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CD8C3D8-C6FA-146A-E020-DAA19D6A3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347" y="7349879"/>
                  <a:ext cx="1651050" cy="430887"/>
                </a:xfrm>
                <a:prstGeom prst="rect">
                  <a:avLst/>
                </a:prstGeom>
                <a:blipFill>
                  <a:blip r:embed="rId25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A63CC6E-8CEF-2817-91C4-D586E3BF27DA}"/>
                    </a:ext>
                  </a:extLst>
                </p:cNvPr>
                <p:cNvSpPr txBox="1"/>
                <p:nvPr/>
              </p:nvSpPr>
              <p:spPr>
                <a:xfrm>
                  <a:off x="2285336" y="7308652"/>
                  <a:ext cx="62757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  <m:sup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  <m:sup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A63CC6E-8CEF-2817-91C4-D586E3BF2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5336" y="7308652"/>
                  <a:ext cx="627574" cy="430887"/>
                </a:xfrm>
                <a:prstGeom prst="rect">
                  <a:avLst/>
                </a:prstGeom>
                <a:blipFill>
                  <a:blip r:embed="rId26"/>
                  <a:stretch>
                    <a:fillRect r="-4902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6A9A66-9236-14E7-AC15-5F9F98EF6A09}"/>
                    </a:ext>
                  </a:extLst>
                </p:cNvPr>
                <p:cNvSpPr txBox="1"/>
                <p:nvPr/>
              </p:nvSpPr>
              <p:spPr>
                <a:xfrm>
                  <a:off x="6256363" y="7273166"/>
                  <a:ext cx="165105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  <m:sup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𝒗𝑺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6A9A66-9236-14E7-AC15-5F9F98EF6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363" y="7273166"/>
                  <a:ext cx="1651050" cy="430887"/>
                </a:xfrm>
                <a:prstGeom prst="rect">
                  <a:avLst/>
                </a:prstGeom>
                <a:blipFill>
                  <a:blip r:embed="rId27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6902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2386</TotalTime>
  <Words>52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bats to decipher disease, aging, and virus virulence in one fell swoop</dc:title>
  <dc:creator>Cara Brook</dc:creator>
  <cp:lastModifiedBy>Cara Brook</cp:lastModifiedBy>
  <cp:revision>49</cp:revision>
  <cp:lastPrinted>2021-06-26T22:18:36Z</cp:lastPrinted>
  <dcterms:created xsi:type="dcterms:W3CDTF">2020-06-10T16:43:40Z</dcterms:created>
  <dcterms:modified xsi:type="dcterms:W3CDTF">2023-04-19T20:45:25Z</dcterms:modified>
</cp:coreProperties>
</file>