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1" r:id="rId1"/>
  </p:sldMasterIdLst>
  <p:notesMasterIdLst>
    <p:notesMasterId r:id="rId3"/>
  </p:notesMasterIdLst>
  <p:sldIdLst>
    <p:sldId id="2122" r:id="rId2"/>
  </p:sldIdLst>
  <p:sldSz cx="7772400" cy="9326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254"/>
    <a:srgbClr val="FF7E79"/>
    <a:srgbClr val="C00000"/>
    <a:srgbClr val="EF0000"/>
    <a:srgbClr val="E39224"/>
    <a:srgbClr val="B0731A"/>
    <a:srgbClr val="FFFF00"/>
    <a:srgbClr val="000000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88"/>
    <p:restoredTop sz="80476" autoAdjust="0"/>
  </p:normalViewPr>
  <p:slideViewPr>
    <p:cSldViewPr snapToGrid="0" snapToObjects="1">
      <p:cViewPr varScale="1">
        <p:scale>
          <a:sx n="75" d="100"/>
          <a:sy n="75" d="100"/>
        </p:scale>
        <p:origin x="2312" y="168"/>
      </p:cViewPr>
      <p:guideLst>
        <p:guide orient="horz" pos="293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BEB-624C-7944-B04F-47802A4A37F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685800"/>
            <a:ext cx="2857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08D1-CDDD-6445-AC0B-42415DA4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404942" rtl="0" eaLnBrk="1" latinLnBrk="0" hangingPunct="1">
      <a:defRPr sz="10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526362"/>
            <a:ext cx="6606540" cy="3247026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898605"/>
            <a:ext cx="5829300" cy="225176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96553"/>
            <a:ext cx="1675924" cy="7903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96553"/>
            <a:ext cx="4930616" cy="79038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3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325167"/>
            <a:ext cx="6703695" cy="3879590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241460"/>
            <a:ext cx="6703695" cy="204018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482765"/>
            <a:ext cx="330327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482765"/>
            <a:ext cx="330327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96555"/>
            <a:ext cx="6703695" cy="1802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286304"/>
            <a:ext cx="3288089" cy="112048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406786"/>
            <a:ext cx="3288089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286304"/>
            <a:ext cx="3304282" cy="112048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406786"/>
            <a:ext cx="3304282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2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21771"/>
            <a:ext cx="2506801" cy="21761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342854"/>
            <a:ext cx="3934778" cy="662790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97969"/>
            <a:ext cx="2506801" cy="518358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8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21771"/>
            <a:ext cx="2506801" cy="21761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342854"/>
            <a:ext cx="3934778" cy="662790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97969"/>
            <a:ext cx="2506801" cy="518358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96555"/>
            <a:ext cx="6703695" cy="180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482765"/>
            <a:ext cx="6703695" cy="59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8644344"/>
            <a:ext cx="174879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86A-FCC4-8247-A7C0-BE0B89853347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8644344"/>
            <a:ext cx="2623185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8644344"/>
            <a:ext cx="174879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4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Bat,Silhouette,Monochrome Photography PNG Clipart - Royalty Free SVG / PNG">
            <a:extLst>
              <a:ext uri="{FF2B5EF4-FFF2-40B4-BE49-F238E27FC236}">
                <a16:creationId xmlns:a16="http://schemas.microsoft.com/office/drawing/2014/main" id="{4A922E9B-4402-8B45-AE00-E31CD48E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31917">
            <a:off x="-112089" y="704888"/>
            <a:ext cx="4687567" cy="2280306"/>
          </a:xfrm>
          <a:prstGeom prst="rect">
            <a:avLst/>
          </a:prstGeom>
          <a:solidFill>
            <a:schemeClr val="bg1">
              <a:alpha val="12000"/>
            </a:schemeClr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FA1AF9-B2EF-8E49-8FEF-9883970CD75F}"/>
              </a:ext>
            </a:extLst>
          </p:cNvPr>
          <p:cNvSpPr txBox="1"/>
          <p:nvPr/>
        </p:nvSpPr>
        <p:spPr>
          <a:xfrm>
            <a:off x="3826428" y="-29059"/>
            <a:ext cx="18610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Population-level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eservoir dynamics: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792856-CC87-744D-B45E-6F8504BCE12C}"/>
              </a:ext>
            </a:extLst>
          </p:cNvPr>
          <p:cNvSpPr txBox="1"/>
          <p:nvPr/>
        </p:nvSpPr>
        <p:spPr>
          <a:xfrm>
            <a:off x="511128" y="248699"/>
            <a:ext cx="19045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Within-host viral dynamics in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eservoir:</a:t>
            </a:r>
          </a:p>
        </p:txBody>
      </p:sp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BFD4C53B-0EA9-4242-B882-D0A5882B5CC9}"/>
              </a:ext>
            </a:extLst>
          </p:cNvPr>
          <p:cNvSpPr/>
          <p:nvPr/>
        </p:nvSpPr>
        <p:spPr>
          <a:xfrm rot="19938413">
            <a:off x="3937337" y="1451907"/>
            <a:ext cx="688284" cy="818092"/>
          </a:xfrm>
          <a:prstGeom prst="stripedRightArrow">
            <a:avLst/>
          </a:prstGeom>
          <a:solidFill>
            <a:schemeClr val="accent2">
              <a:lumMod val="75000"/>
              <a:alpha val="49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8">
              <a:solidFill>
                <a:schemeClr val="tx1"/>
              </a:solidFill>
            </a:endParaRP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897C15B4-B84D-DA4C-BF7D-D96477675F5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479341" y="1551563"/>
            <a:ext cx="37301" cy="976586"/>
          </a:xfrm>
          <a:prstGeom prst="curvedConnector4">
            <a:avLst>
              <a:gd name="adj1" fmla="val -1366500"/>
              <a:gd name="adj2" fmla="val 102403"/>
            </a:avLst>
          </a:prstGeom>
          <a:ln w="38100">
            <a:noFill/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C821610-ACD6-1E41-A53F-704681A99CF4}"/>
              </a:ext>
            </a:extLst>
          </p:cNvPr>
          <p:cNvGrpSpPr/>
          <p:nvPr/>
        </p:nvGrpSpPr>
        <p:grpSpPr>
          <a:xfrm>
            <a:off x="4763669" y="-108248"/>
            <a:ext cx="2968191" cy="2960394"/>
            <a:chOff x="4371558" y="-64467"/>
            <a:chExt cx="2968191" cy="2960394"/>
          </a:xfrm>
        </p:grpSpPr>
        <p:pic>
          <p:nvPicPr>
            <p:cNvPr id="10" name="Graphic 9" descr="Bats with solid fill">
              <a:extLst>
                <a:ext uri="{FF2B5EF4-FFF2-40B4-BE49-F238E27FC236}">
                  <a16:creationId xmlns:a16="http://schemas.microsoft.com/office/drawing/2014/main" id="{AE0AC8BB-D24B-7344-A9DB-A1BEFB08C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593856">
              <a:off x="4371558" y="428419"/>
              <a:ext cx="914400" cy="1029557"/>
            </a:xfrm>
            <a:prstGeom prst="rect">
              <a:avLst/>
            </a:prstGeom>
          </p:spPr>
        </p:pic>
        <p:pic>
          <p:nvPicPr>
            <p:cNvPr id="62" name="Graphic 61" descr="Bats with solid fill">
              <a:extLst>
                <a:ext uri="{FF2B5EF4-FFF2-40B4-BE49-F238E27FC236}">
                  <a16:creationId xmlns:a16="http://schemas.microsoft.com/office/drawing/2014/main" id="{A9E7235D-C2CB-854F-A3AB-94997E484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680471">
              <a:off x="4371558" y="1405542"/>
              <a:ext cx="914400" cy="1029557"/>
            </a:xfrm>
            <a:prstGeom prst="rect">
              <a:avLst/>
            </a:prstGeom>
          </p:spPr>
        </p:pic>
        <p:pic>
          <p:nvPicPr>
            <p:cNvPr id="63" name="Graphic 62" descr="Bats with solid fill">
              <a:extLst>
                <a:ext uri="{FF2B5EF4-FFF2-40B4-BE49-F238E27FC236}">
                  <a16:creationId xmlns:a16="http://schemas.microsoft.com/office/drawing/2014/main" id="{6E13443D-77D9-E148-A1C5-4996B15F2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5721" y="930229"/>
              <a:ext cx="914400" cy="1029557"/>
            </a:xfrm>
            <a:prstGeom prst="rect">
              <a:avLst/>
            </a:prstGeom>
          </p:spPr>
        </p:pic>
        <p:pic>
          <p:nvPicPr>
            <p:cNvPr id="64" name="Graphic 63" descr="Bats with solid fill">
              <a:extLst>
                <a:ext uri="{FF2B5EF4-FFF2-40B4-BE49-F238E27FC236}">
                  <a16:creationId xmlns:a16="http://schemas.microsoft.com/office/drawing/2014/main" id="{F42A3758-1328-4544-9810-D407087B0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69736">
              <a:off x="5683449" y="262735"/>
              <a:ext cx="914400" cy="1029557"/>
            </a:xfrm>
            <a:prstGeom prst="rect">
              <a:avLst/>
            </a:prstGeom>
          </p:spPr>
        </p:pic>
        <p:pic>
          <p:nvPicPr>
            <p:cNvPr id="65" name="Graphic 64" descr="Bats with solid fill">
              <a:extLst>
                <a:ext uri="{FF2B5EF4-FFF2-40B4-BE49-F238E27FC236}">
                  <a16:creationId xmlns:a16="http://schemas.microsoft.com/office/drawing/2014/main" id="{60A9E5AF-48EC-654A-9BBA-ABF18209E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576875">
              <a:off x="5269878" y="1866370"/>
              <a:ext cx="914400" cy="1029557"/>
            </a:xfrm>
            <a:prstGeom prst="rect">
              <a:avLst/>
            </a:prstGeom>
          </p:spPr>
        </p:pic>
        <p:pic>
          <p:nvPicPr>
            <p:cNvPr id="66" name="Graphic 65" descr="Bats with solid fill">
              <a:extLst>
                <a:ext uri="{FF2B5EF4-FFF2-40B4-BE49-F238E27FC236}">
                  <a16:creationId xmlns:a16="http://schemas.microsoft.com/office/drawing/2014/main" id="{89539BA4-2EA0-5544-9047-CF2B82575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423163">
              <a:off x="6219533" y="1412978"/>
              <a:ext cx="914400" cy="1029557"/>
            </a:xfrm>
            <a:prstGeom prst="rect">
              <a:avLst/>
            </a:prstGeom>
          </p:spPr>
        </p:pic>
        <p:pic>
          <p:nvPicPr>
            <p:cNvPr id="67" name="Graphic 66" descr="Bats with solid fill">
              <a:extLst>
                <a:ext uri="{FF2B5EF4-FFF2-40B4-BE49-F238E27FC236}">
                  <a16:creationId xmlns:a16="http://schemas.microsoft.com/office/drawing/2014/main" id="{4FB39927-482D-BF4E-8F4E-7D07F7E5A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42490">
              <a:off x="6425349" y="632851"/>
              <a:ext cx="914400" cy="1029557"/>
            </a:xfrm>
            <a:prstGeom prst="rect">
              <a:avLst/>
            </a:prstGeom>
          </p:spPr>
        </p:pic>
        <p:pic>
          <p:nvPicPr>
            <p:cNvPr id="68" name="Graphic 67" descr="Bats with solid fill">
              <a:extLst>
                <a:ext uri="{FF2B5EF4-FFF2-40B4-BE49-F238E27FC236}">
                  <a16:creationId xmlns:a16="http://schemas.microsoft.com/office/drawing/2014/main" id="{2D29B0CC-C64F-B149-8A6E-B6991A080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69736">
              <a:off x="4995308" y="-64467"/>
              <a:ext cx="914400" cy="1029557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FFAEA2-CB2C-6645-A700-9681FB4BF3FD}"/>
              </a:ext>
            </a:extLst>
          </p:cNvPr>
          <p:cNvGrpSpPr/>
          <p:nvPr/>
        </p:nvGrpSpPr>
        <p:grpSpPr>
          <a:xfrm>
            <a:off x="309517" y="961229"/>
            <a:ext cx="4042399" cy="1875763"/>
            <a:chOff x="600163" y="3574304"/>
            <a:chExt cx="4042399" cy="1875763"/>
          </a:xfrm>
        </p:grpSpPr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DAD168E3-86D8-9E43-9E69-CB6B8BE6803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04006" y="3827763"/>
              <a:ext cx="799873" cy="938018"/>
            </a:xfrm>
            <a:prstGeom prst="curvedConnector3">
              <a:avLst>
                <a:gd name="adj1" fmla="val 139165"/>
              </a:avLst>
            </a:prstGeom>
            <a:ln w="38100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EB25CD7-96FA-954A-B82B-276DB2568FCB}"/>
                </a:ext>
              </a:extLst>
            </p:cNvPr>
            <p:cNvGrpSpPr/>
            <p:nvPr/>
          </p:nvGrpSpPr>
          <p:grpSpPr>
            <a:xfrm>
              <a:off x="973087" y="3898922"/>
              <a:ext cx="3453711" cy="1356337"/>
              <a:chOff x="5043117" y="3834708"/>
              <a:chExt cx="3789193" cy="144535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573E7C7-4A4D-F84D-821A-8E9753AC0180}"/>
                  </a:ext>
                </a:extLst>
              </p:cNvPr>
              <p:cNvGrpSpPr/>
              <p:nvPr/>
            </p:nvGrpSpPr>
            <p:grpSpPr>
              <a:xfrm>
                <a:off x="6419684" y="4256854"/>
                <a:ext cx="2412626" cy="1023211"/>
                <a:chOff x="5157698" y="588360"/>
                <a:chExt cx="2412626" cy="1023211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C0FE8CF1-97AD-4849-9522-F88D7E2B1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3373" y="1609020"/>
                  <a:ext cx="496951" cy="2551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C20FC5E-82CB-A342-A34F-B46A26ED6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57698" y="588360"/>
                  <a:ext cx="563755" cy="1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F4D060AF-8B08-1145-BF5B-AEEDC2C0B04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5044005" y="3833820"/>
                <a:ext cx="515219" cy="516996"/>
              </a:xfrm>
              <a:prstGeom prst="curvedConnector4">
                <a:avLst>
                  <a:gd name="adj1" fmla="val -47282"/>
                  <a:gd name="adj2" fmla="val 14851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8AA7CD2-F3C2-0048-88FD-C4C91AD00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394" y="4816353"/>
              <a:ext cx="513842" cy="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8B1EF0-3A8A-7649-A454-64E74612D3E1}"/>
                </a:ext>
              </a:extLst>
            </p:cNvPr>
            <p:cNvSpPr/>
            <p:nvPr/>
          </p:nvSpPr>
          <p:spPr>
            <a:xfrm>
              <a:off x="3623326" y="4680719"/>
              <a:ext cx="1019236" cy="769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Cambria Math"/>
                  <a:cs typeface="Cambria Math"/>
                </a:rPr>
                <a:t>m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D0AA103-4546-AF4E-885A-769C5B703D30}"/>
                </a:ext>
              </a:extLst>
            </p:cNvPr>
            <p:cNvSpPr/>
            <p:nvPr/>
          </p:nvSpPr>
          <p:spPr>
            <a:xfrm>
              <a:off x="1977719" y="3574304"/>
              <a:ext cx="1019236" cy="769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Cambria Math"/>
                  <a:cs typeface="Cambria Math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44AA7EC-2BBE-9240-B426-8A3BDA30AF85}"/>
                    </a:ext>
                  </a:extLst>
                </p:cNvPr>
                <p:cNvSpPr/>
                <p:nvPr/>
              </p:nvSpPr>
              <p:spPr>
                <a:xfrm>
                  <a:off x="600163" y="3783288"/>
                  <a:ext cx="703352" cy="64824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en-US" sz="22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44AA7EC-2BBE-9240-B426-8A3BDA30A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63" y="3783288"/>
                  <a:ext cx="703352" cy="6482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18551B1-A673-2341-9FCA-1F6A38DCA652}"/>
                </a:ext>
              </a:extLst>
            </p:cNvPr>
            <p:cNvSpPr/>
            <p:nvPr/>
          </p:nvSpPr>
          <p:spPr>
            <a:xfrm>
              <a:off x="2085606" y="4242786"/>
              <a:ext cx="1019236" cy="769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chemeClr val="tx1"/>
                  </a:solidFill>
                  <a:latin typeface="Cambria Math"/>
                  <a:cs typeface="Cambria Math"/>
                </a:rPr>
                <a:t>gV</a:t>
              </a:r>
              <a:endParaRPr lang="en-US" sz="2200" dirty="0">
                <a:solidFill>
                  <a:schemeClr val="tx1"/>
                </a:solidFill>
                <a:latin typeface="Cambria Math"/>
                <a:cs typeface="Cambria Math"/>
              </a:endParaRPr>
            </a:p>
          </p:txBody>
        </p:sp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247805E4-245E-444E-9878-8C566E8B70A1}"/>
                </a:ext>
              </a:extLst>
            </p:cNvPr>
            <p:cNvCxnSpPr>
              <a:cxnSpLocks/>
              <a:stCxn id="173" idx="2"/>
            </p:cNvCxnSpPr>
            <p:nvPr/>
          </p:nvCxnSpPr>
          <p:spPr>
            <a:xfrm rot="16200000" flipH="1">
              <a:off x="2014670" y="4323825"/>
              <a:ext cx="128150" cy="994986"/>
            </a:xfrm>
            <a:prstGeom prst="curvedConnector2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BC9C188-DD26-554C-A694-D17511DFED2D}"/>
              </a:ext>
            </a:extLst>
          </p:cNvPr>
          <p:cNvGrpSpPr/>
          <p:nvPr/>
        </p:nvGrpSpPr>
        <p:grpSpPr>
          <a:xfrm>
            <a:off x="4012635" y="142072"/>
            <a:ext cx="4291027" cy="2005573"/>
            <a:chOff x="4661828" y="4512324"/>
            <a:chExt cx="4291027" cy="2005573"/>
          </a:xfrm>
        </p:grpSpPr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A1323E1D-E625-D74D-A448-1ECDA26421D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657314" y="4609806"/>
              <a:ext cx="37301" cy="976586"/>
            </a:xfrm>
            <a:prstGeom prst="curvedConnector4">
              <a:avLst>
                <a:gd name="adj1" fmla="val -853119"/>
                <a:gd name="adj2" fmla="val 102403"/>
              </a:avLst>
            </a:prstGeom>
            <a:ln w="38100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D0D0D1-E8C0-384F-9F00-57D2C2B05CF3}"/>
                </a:ext>
              </a:extLst>
            </p:cNvPr>
            <p:cNvSpPr/>
            <p:nvPr/>
          </p:nvSpPr>
          <p:spPr>
            <a:xfrm>
              <a:off x="4661828" y="5002389"/>
              <a:ext cx="1019236" cy="769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Cambria Math"/>
                  <a:cs typeface="Cambria Math"/>
                </a:rPr>
                <a:t>b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326ADFF-E716-574D-ACDF-BEA3735DA7D0}"/>
                </a:ext>
              </a:extLst>
            </p:cNvPr>
            <p:cNvSpPr/>
            <p:nvPr/>
          </p:nvSpPr>
          <p:spPr>
            <a:xfrm>
              <a:off x="5441325" y="5177159"/>
              <a:ext cx="945672" cy="873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  <a:latin typeface="Cambria Math"/>
                  <a:cs typeface="Cambria Math"/>
                </a:rPr>
                <a:t>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DAB0964-9D9E-CD42-9A08-067DFCAD4BAA}"/>
                </a:ext>
              </a:extLst>
            </p:cNvPr>
            <p:cNvSpPr/>
            <p:nvPr/>
          </p:nvSpPr>
          <p:spPr>
            <a:xfrm>
              <a:off x="6935143" y="5160902"/>
              <a:ext cx="945672" cy="91618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  <a:latin typeface="Cambria Math"/>
                  <a:cs typeface="Cambria Math"/>
                </a:rPr>
                <a:t>I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A77262A-B4AF-D74E-ADF3-D1F1146D304F}"/>
                </a:ext>
              </a:extLst>
            </p:cNvPr>
            <p:cNvSpPr/>
            <p:nvPr/>
          </p:nvSpPr>
          <p:spPr>
            <a:xfrm>
              <a:off x="6275046" y="5216330"/>
              <a:ext cx="750229" cy="5526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l-GR" sz="2200" b="1" dirty="0">
                  <a:solidFill>
                    <a:srgbClr val="C00000"/>
                  </a:solidFill>
                  <a:latin typeface="Cambria Math"/>
                  <a:cs typeface="Cambria Math"/>
                </a:rPr>
                <a:t>β</a:t>
              </a:r>
              <a:r>
                <a:rPr lang="en-US" sz="2200" b="1" baseline="-25000" dirty="0">
                  <a:solidFill>
                    <a:srgbClr val="C00000"/>
                  </a:solidFill>
                  <a:latin typeface="Cambria Math"/>
                  <a:cs typeface="Cambria Math"/>
                </a:rPr>
                <a:t>r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B36E5FD-C83E-674D-A9FF-E5955F7390B1}"/>
                </a:ext>
              </a:extLst>
            </p:cNvPr>
            <p:cNvCxnSpPr/>
            <p:nvPr/>
          </p:nvCxnSpPr>
          <p:spPr>
            <a:xfrm>
              <a:off x="6552201" y="5790723"/>
              <a:ext cx="27147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F3379FA-124A-5C4A-A3F3-8F0E45EEDD9C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7407980" y="6077090"/>
              <a:ext cx="0" cy="44080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C5599CB0-A087-064E-96B9-C0C857673F82}"/>
                    </a:ext>
                  </a:extLst>
                </p:cNvPr>
                <p:cNvSpPr/>
                <p:nvPr/>
              </p:nvSpPr>
              <p:spPr>
                <a:xfrm>
                  <a:off x="7473036" y="4512324"/>
                  <a:ext cx="1479819" cy="17039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sz="2200" b="1" i="0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C5599CB0-A087-064E-96B9-C0C85767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036" y="4512324"/>
                  <a:ext cx="1479819" cy="17039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CCDE3F9-4CC9-404E-8B82-4D0CBB184D45}"/>
                </a:ext>
              </a:extLst>
            </p:cNvPr>
            <p:cNvCxnSpPr>
              <a:cxnSpLocks/>
            </p:cNvCxnSpPr>
            <p:nvPr/>
          </p:nvCxnSpPr>
          <p:spPr>
            <a:xfrm>
              <a:off x="5053509" y="5630456"/>
              <a:ext cx="291292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DB48B07-3FD0-D44C-9E6D-1A490F2D97C9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 flipV="1">
              <a:off x="7880815" y="5613967"/>
              <a:ext cx="361553" cy="502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A2D2E64-B048-8E4D-AB1E-A46AA6DBEC1A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>
              <a:off x="5914161" y="6050776"/>
              <a:ext cx="0" cy="40310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BB98DDD-00EC-FC44-AD42-2C3D57A0BE5D}"/>
                </a:ext>
              </a:extLst>
            </p:cNvPr>
            <p:cNvSpPr/>
            <p:nvPr/>
          </p:nvSpPr>
          <p:spPr>
            <a:xfrm>
              <a:off x="5459901" y="5995549"/>
              <a:ext cx="509618" cy="471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solidFill>
                    <a:schemeClr val="tx1"/>
                  </a:solidFill>
                  <a:sym typeface="Symbol" pitchFamily="2" charset="2"/>
                </a:rPr>
                <a:t></a:t>
              </a:r>
              <a:endParaRPr lang="en-US" sz="2200" dirty="0">
                <a:solidFill>
                  <a:schemeClr val="tx1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D6ADA0-AA31-5046-8673-5BA23E15ED60}"/>
                </a:ext>
              </a:extLst>
            </p:cNvPr>
            <p:cNvSpPr/>
            <p:nvPr/>
          </p:nvSpPr>
          <p:spPr>
            <a:xfrm>
              <a:off x="7406358" y="5956616"/>
              <a:ext cx="509618" cy="471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solidFill>
                    <a:schemeClr val="tx1"/>
                  </a:solidFill>
                  <a:sym typeface="Symbol" pitchFamily="2" charset="2"/>
                </a:rPr>
                <a:t></a:t>
              </a:r>
              <a:endParaRPr lang="en-US" sz="2200" dirty="0">
                <a:solidFill>
                  <a:schemeClr val="tx1"/>
                </a:solidFill>
                <a:latin typeface="Cambria Math"/>
                <a:cs typeface="Cambria Math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9666E3FA-429E-B747-B8E2-833E072E5982}"/>
              </a:ext>
            </a:extLst>
          </p:cNvPr>
          <p:cNvSpPr txBox="1"/>
          <p:nvPr/>
        </p:nvSpPr>
        <p:spPr>
          <a:xfrm>
            <a:off x="21044" y="16258"/>
            <a:ext cx="70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F0DD82F-C57B-364B-B3E1-79AAA206E1D2}"/>
              </a:ext>
            </a:extLst>
          </p:cNvPr>
          <p:cNvGrpSpPr/>
          <p:nvPr/>
        </p:nvGrpSpPr>
        <p:grpSpPr>
          <a:xfrm>
            <a:off x="85368" y="3021937"/>
            <a:ext cx="7801834" cy="3232408"/>
            <a:chOff x="195022" y="7150363"/>
            <a:chExt cx="7801834" cy="3232408"/>
          </a:xfrm>
        </p:grpSpPr>
        <p:pic>
          <p:nvPicPr>
            <p:cNvPr id="114" name="Graphic 113" descr="Germ with solid fill">
              <a:extLst>
                <a:ext uri="{FF2B5EF4-FFF2-40B4-BE49-F238E27FC236}">
                  <a16:creationId xmlns:a16="http://schemas.microsoft.com/office/drawing/2014/main" id="{F65A3BDA-57E9-7A4C-9179-E52D1F38E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45618" y="8682576"/>
              <a:ext cx="301376" cy="301376"/>
            </a:xfrm>
            <a:prstGeom prst="rect">
              <a:avLst/>
            </a:prstGeom>
          </p:spPr>
        </p:pic>
        <p:pic>
          <p:nvPicPr>
            <p:cNvPr id="111" name="Picture 6" descr="Gorilla Primate Silhouette Clip art - gorilla png download - 512*512 - Free  Transparent Gorilla png Download. - Clip Art Library">
              <a:extLst>
                <a:ext uri="{FF2B5EF4-FFF2-40B4-BE49-F238E27FC236}">
                  <a16:creationId xmlns:a16="http://schemas.microsoft.com/office/drawing/2014/main" id="{71B0FA20-8E92-284D-86C5-7886218A9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280" y="7730391"/>
              <a:ext cx="2652380" cy="2652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Graphic 111" descr="Germ with solid fill">
              <a:extLst>
                <a:ext uri="{FF2B5EF4-FFF2-40B4-BE49-F238E27FC236}">
                  <a16:creationId xmlns:a16="http://schemas.microsoft.com/office/drawing/2014/main" id="{9A72A1CA-F757-C74D-B637-EED6DC25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40142" y="8914925"/>
              <a:ext cx="283312" cy="283312"/>
            </a:xfrm>
            <a:prstGeom prst="rect">
              <a:avLst/>
            </a:prstGeom>
          </p:spPr>
        </p:pic>
        <p:pic>
          <p:nvPicPr>
            <p:cNvPr id="113" name="Graphic 112" descr="Germ with solid fill">
              <a:extLst>
                <a:ext uri="{FF2B5EF4-FFF2-40B4-BE49-F238E27FC236}">
                  <a16:creationId xmlns:a16="http://schemas.microsoft.com/office/drawing/2014/main" id="{B9AD25B4-3EBE-D24D-A44A-15356F0E6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27546" y="8786311"/>
              <a:ext cx="283312" cy="283312"/>
            </a:xfrm>
            <a:prstGeom prst="rect">
              <a:avLst/>
            </a:prstGeom>
          </p:spPr>
        </p:pic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51B12520-0309-4644-8C18-58C2AAB93751}"/>
                </a:ext>
              </a:extLst>
            </p:cNvPr>
            <p:cNvSpPr/>
            <p:nvPr/>
          </p:nvSpPr>
          <p:spPr>
            <a:xfrm>
              <a:off x="4275686" y="8333086"/>
              <a:ext cx="794568" cy="67800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4729C3F-B8D9-5941-9A46-CC6CAD3A7801}"/>
                </a:ext>
              </a:extLst>
            </p:cNvPr>
            <p:cNvGrpSpPr/>
            <p:nvPr/>
          </p:nvGrpSpPr>
          <p:grpSpPr>
            <a:xfrm>
              <a:off x="3325188" y="8125223"/>
              <a:ext cx="1056290" cy="1131628"/>
              <a:chOff x="3132372" y="1166585"/>
              <a:chExt cx="1056290" cy="1131628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7EB658B-D8ED-364E-9941-68FFA70738D3}"/>
                  </a:ext>
                </a:extLst>
              </p:cNvPr>
              <p:cNvGrpSpPr/>
              <p:nvPr/>
            </p:nvGrpSpPr>
            <p:grpSpPr>
              <a:xfrm rot="682692">
                <a:off x="3132372" y="1166585"/>
                <a:ext cx="1056290" cy="1131628"/>
                <a:chOff x="3812635" y="3996572"/>
                <a:chExt cx="1756163" cy="1923837"/>
              </a:xfrm>
            </p:grpSpPr>
            <p:pic>
              <p:nvPicPr>
                <p:cNvPr id="165" name="Graphic 164" descr="Cough outline">
                  <a:extLst>
                    <a:ext uri="{FF2B5EF4-FFF2-40B4-BE49-F238E27FC236}">
                      <a16:creationId xmlns:a16="http://schemas.microsoft.com/office/drawing/2014/main" id="{8E0E9172-AC3A-D441-B434-A02DC96C09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856037" y="5243899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66" name="Graphic 165" descr="Cough outline">
                  <a:extLst>
                    <a:ext uri="{FF2B5EF4-FFF2-40B4-BE49-F238E27FC236}">
                      <a16:creationId xmlns:a16="http://schemas.microsoft.com/office/drawing/2014/main" id="{038A7FF1-266A-2B40-B499-5DF6D16B2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756547" y="4631513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67" name="Graphic 166" descr="Cough outline">
                  <a:extLst>
                    <a:ext uri="{FF2B5EF4-FFF2-40B4-BE49-F238E27FC236}">
                      <a16:creationId xmlns:a16="http://schemas.microsoft.com/office/drawing/2014/main" id="{4D2E414E-7D04-FC42-B375-07C4328E4B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621943" y="3996572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68" name="Graphic 167" descr="Cough outline">
                  <a:extLst>
                    <a:ext uri="{FF2B5EF4-FFF2-40B4-BE49-F238E27FC236}">
                      <a16:creationId xmlns:a16="http://schemas.microsoft.com/office/drawing/2014/main" id="{18DAC7FE-9FC0-A342-9836-83BEED639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221575" y="4363221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69" name="Graphic 168" descr="Cough outline">
                  <a:extLst>
                    <a:ext uri="{FF2B5EF4-FFF2-40B4-BE49-F238E27FC236}">
                      <a16:creationId xmlns:a16="http://schemas.microsoft.com/office/drawing/2014/main" id="{651ED958-AC2E-0A4D-AE82-C79571E48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355079" y="4906747"/>
                  <a:ext cx="712761" cy="676511"/>
                </a:xfrm>
                <a:prstGeom prst="rect">
                  <a:avLst/>
                </a:prstGeom>
              </p:spPr>
            </p:pic>
            <p:pic>
              <p:nvPicPr>
                <p:cNvPr id="170" name="Graphic 169" descr="Cough outline">
                  <a:extLst>
                    <a:ext uri="{FF2B5EF4-FFF2-40B4-BE49-F238E27FC236}">
                      <a16:creationId xmlns:a16="http://schemas.microsoft.com/office/drawing/2014/main" id="{E6CBFAD2-ED99-7A4A-A520-E5BE8AB4B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3812635" y="4771878"/>
                  <a:ext cx="712761" cy="676510"/>
                </a:xfrm>
                <a:prstGeom prst="rect">
                  <a:avLst/>
                </a:prstGeom>
              </p:spPr>
            </p:pic>
          </p:grpSp>
          <p:pic>
            <p:nvPicPr>
              <p:cNvPr id="164" name="Graphic 163" descr="Germ with solid fill">
                <a:extLst>
                  <a:ext uri="{FF2B5EF4-FFF2-40B4-BE49-F238E27FC236}">
                    <a16:creationId xmlns:a16="http://schemas.microsoft.com/office/drawing/2014/main" id="{68D6CCC9-75BD-2342-90FF-7C0D56FB6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87878" y="1395315"/>
                <a:ext cx="301376" cy="301376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2B456CA-6A04-CC4E-B089-3467A156A0CC}"/>
                </a:ext>
              </a:extLst>
            </p:cNvPr>
            <p:cNvGrpSpPr/>
            <p:nvPr/>
          </p:nvGrpSpPr>
          <p:grpSpPr>
            <a:xfrm>
              <a:off x="5313827" y="7335719"/>
              <a:ext cx="1226507" cy="2804932"/>
              <a:chOff x="5104181" y="321797"/>
              <a:chExt cx="1226507" cy="2804932"/>
            </a:xfrm>
          </p:grpSpPr>
          <p:pic>
            <p:nvPicPr>
              <p:cNvPr id="160" name="Picture 12" descr="male body silhouette png&#10;">
                <a:extLst>
                  <a:ext uri="{FF2B5EF4-FFF2-40B4-BE49-F238E27FC236}">
                    <a16:creationId xmlns:a16="http://schemas.microsoft.com/office/drawing/2014/main" id="{C11AB9CD-7443-9040-A821-A74589CFCC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4181" y="321797"/>
                <a:ext cx="1226507" cy="2804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Graphic 160" descr="Germ with solid fill">
                <a:extLst>
                  <a:ext uri="{FF2B5EF4-FFF2-40B4-BE49-F238E27FC236}">
                    <a16:creationId xmlns:a16="http://schemas.microsoft.com/office/drawing/2014/main" id="{5FD8839D-7F84-5B49-AD6B-4CED8188A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47142" y="1245787"/>
                <a:ext cx="301376" cy="301376"/>
              </a:xfrm>
              <a:prstGeom prst="rect">
                <a:avLst/>
              </a:prstGeom>
            </p:spPr>
          </p:pic>
          <p:pic>
            <p:nvPicPr>
              <p:cNvPr id="162" name="Graphic 161" descr="Germ with solid fill">
                <a:extLst>
                  <a:ext uri="{FF2B5EF4-FFF2-40B4-BE49-F238E27FC236}">
                    <a16:creationId xmlns:a16="http://schemas.microsoft.com/office/drawing/2014/main" id="{4A3259E2-7609-7C45-B595-3A2DBB205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62733" y="931893"/>
                <a:ext cx="301376" cy="301376"/>
              </a:xfrm>
              <a:prstGeom prst="rect">
                <a:avLst/>
              </a:prstGeom>
            </p:spPr>
          </p:pic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D5B5314-8E76-0447-873A-38225CAF4A2F}"/>
                </a:ext>
              </a:extLst>
            </p:cNvPr>
            <p:cNvSpPr txBox="1"/>
            <p:nvPr/>
          </p:nvSpPr>
          <p:spPr>
            <a:xfrm>
              <a:off x="195022" y="7150363"/>
              <a:ext cx="702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461AD15-7D19-7D44-B5D2-1BC22E9C7ABF}"/>
                </a:ext>
              </a:extLst>
            </p:cNvPr>
            <p:cNvGrpSpPr/>
            <p:nvPr/>
          </p:nvGrpSpPr>
          <p:grpSpPr>
            <a:xfrm>
              <a:off x="303746" y="7313057"/>
              <a:ext cx="1651050" cy="988601"/>
              <a:chOff x="-230072" y="4041696"/>
              <a:chExt cx="1651050" cy="98860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FB1D36D-1EFE-6241-8BE5-E8B1425039F3}"/>
                  </a:ext>
                </a:extLst>
              </p:cNvPr>
              <p:cNvGrpSpPr/>
              <p:nvPr/>
            </p:nvGrpSpPr>
            <p:grpSpPr>
              <a:xfrm>
                <a:off x="-159971" y="4115897"/>
                <a:ext cx="914400" cy="914400"/>
                <a:chOff x="65200" y="909486"/>
                <a:chExt cx="914400" cy="914400"/>
              </a:xfrm>
            </p:grpSpPr>
            <p:pic>
              <p:nvPicPr>
                <p:cNvPr id="199" name="Graphic 198" descr="Thermometer outline">
                  <a:extLst>
                    <a:ext uri="{FF2B5EF4-FFF2-40B4-BE49-F238E27FC236}">
                      <a16:creationId xmlns:a16="http://schemas.microsoft.com/office/drawing/2014/main" id="{2A4AA9CB-364C-2240-997B-4BFC0B4ED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00" y="9094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9CAA94D8-AFCB-B54E-B814-03D85EE630BD}"/>
                    </a:ext>
                  </a:extLst>
                </p:cNvPr>
                <p:cNvSpPr/>
                <p:nvPr/>
              </p:nvSpPr>
              <p:spPr>
                <a:xfrm>
                  <a:off x="455675" y="1531749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3ABA7B13-ECF1-A545-A529-3D9AE7F951D5}"/>
                    </a:ext>
                  </a:extLst>
                </p:cNvPr>
                <p:cNvSpPr/>
                <p:nvPr/>
              </p:nvSpPr>
              <p:spPr>
                <a:xfrm>
                  <a:off x="494790" y="1433181"/>
                  <a:ext cx="47390" cy="17104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53F22E8-BB03-5341-BB5E-F290DE34E142}"/>
                      </a:ext>
                    </a:extLst>
                  </p:cNvPr>
                  <p:cNvSpPr txBox="1"/>
                  <p:nvPr/>
                </p:nvSpPr>
                <p:spPr>
                  <a:xfrm>
                    <a:off x="-230072" y="4041696"/>
                    <a:ext cx="165105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53F22E8-BB03-5341-BB5E-F290DE34E1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30072" y="4041696"/>
                    <a:ext cx="1651050" cy="43088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3BC2C1B8-86E2-E241-8169-9B9A10C51AC4}"/>
                </a:ext>
              </a:extLst>
            </p:cNvPr>
            <p:cNvGrpSpPr/>
            <p:nvPr/>
          </p:nvGrpSpPr>
          <p:grpSpPr>
            <a:xfrm>
              <a:off x="985776" y="7294290"/>
              <a:ext cx="1651050" cy="1021615"/>
              <a:chOff x="783643" y="3988894"/>
              <a:chExt cx="1651050" cy="1021615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8581C7A3-B735-8345-BF4B-2863DD6DBCEA}"/>
                  </a:ext>
                </a:extLst>
              </p:cNvPr>
              <p:cNvGrpSpPr/>
              <p:nvPr/>
            </p:nvGrpSpPr>
            <p:grpSpPr>
              <a:xfrm>
                <a:off x="832033" y="4096109"/>
                <a:ext cx="914400" cy="914400"/>
                <a:chOff x="65200" y="909486"/>
                <a:chExt cx="914400" cy="914400"/>
              </a:xfrm>
            </p:grpSpPr>
            <p:pic>
              <p:nvPicPr>
                <p:cNvPr id="205" name="Graphic 204" descr="Thermometer outline">
                  <a:extLst>
                    <a:ext uri="{FF2B5EF4-FFF2-40B4-BE49-F238E27FC236}">
                      <a16:creationId xmlns:a16="http://schemas.microsoft.com/office/drawing/2014/main" id="{3337E441-E1EE-9341-8CAD-8799DAD0CA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00" y="9094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FB39B3A8-A996-1A45-8A46-64F1989A0579}"/>
                    </a:ext>
                  </a:extLst>
                </p:cNvPr>
                <p:cNvSpPr/>
                <p:nvPr/>
              </p:nvSpPr>
              <p:spPr>
                <a:xfrm>
                  <a:off x="455675" y="1531749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29480955-C51C-1643-A337-C54B8DAEACD1}"/>
                    </a:ext>
                  </a:extLst>
                </p:cNvPr>
                <p:cNvSpPr/>
                <p:nvPr/>
              </p:nvSpPr>
              <p:spPr>
                <a:xfrm>
                  <a:off x="496460" y="1411557"/>
                  <a:ext cx="45719" cy="144545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36A7F133-EFDD-9746-9E33-F0BD5ED48016}"/>
                      </a:ext>
                    </a:extLst>
                  </p:cNvPr>
                  <p:cNvSpPr txBox="1"/>
                  <p:nvPr/>
                </p:nvSpPr>
                <p:spPr>
                  <a:xfrm>
                    <a:off x="783643" y="3988894"/>
                    <a:ext cx="165105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36A7F133-EFDD-9746-9E33-F0BD5ED480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43" y="3988894"/>
                    <a:ext cx="1651050" cy="43088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B3A1817-8AC9-A346-81C1-41C7C84BA019}"/>
                </a:ext>
              </a:extLst>
            </p:cNvPr>
            <p:cNvGrpSpPr/>
            <p:nvPr/>
          </p:nvGrpSpPr>
          <p:grpSpPr>
            <a:xfrm>
              <a:off x="6345806" y="7248271"/>
              <a:ext cx="1651050" cy="1051411"/>
              <a:chOff x="7396770" y="5900866"/>
              <a:chExt cx="1651050" cy="1051411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3379FF9A-5E34-0743-B70D-D4D25363EA05}"/>
                  </a:ext>
                </a:extLst>
              </p:cNvPr>
              <p:cNvGrpSpPr/>
              <p:nvPr/>
            </p:nvGrpSpPr>
            <p:grpSpPr>
              <a:xfrm>
                <a:off x="7396770" y="5900866"/>
                <a:ext cx="1651050" cy="1051411"/>
                <a:chOff x="5725450" y="4037443"/>
                <a:chExt cx="1651050" cy="1051411"/>
              </a:xfrm>
            </p:grpSpPr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5BA74A12-E9FB-AE47-91FB-50F7ABD7CB41}"/>
                    </a:ext>
                  </a:extLst>
                </p:cNvPr>
                <p:cNvGrpSpPr/>
                <p:nvPr/>
              </p:nvGrpSpPr>
              <p:grpSpPr>
                <a:xfrm>
                  <a:off x="5760233" y="4174454"/>
                  <a:ext cx="914400" cy="914400"/>
                  <a:chOff x="65200" y="909486"/>
                  <a:chExt cx="914400" cy="914400"/>
                </a:xfrm>
              </p:grpSpPr>
              <p:pic>
                <p:nvPicPr>
                  <p:cNvPr id="211" name="Graphic 210" descr="Thermometer outline">
                    <a:extLst>
                      <a:ext uri="{FF2B5EF4-FFF2-40B4-BE49-F238E27FC236}">
                        <a16:creationId xmlns:a16="http://schemas.microsoft.com/office/drawing/2014/main" id="{084A3EED-3B3A-A74E-B2F5-6F13BBB85F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200" y="90948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C1C8FC8-F17B-CA43-91CC-6DF4AD3027F4}"/>
                      </a:ext>
                    </a:extLst>
                  </p:cNvPr>
                  <p:cNvSpPr/>
                  <p:nvPr/>
                </p:nvSpPr>
                <p:spPr>
                  <a:xfrm>
                    <a:off x="455675" y="1531749"/>
                    <a:ext cx="136306" cy="1304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TextBox 209">
                      <a:extLst>
                        <a:ext uri="{FF2B5EF4-FFF2-40B4-BE49-F238E27FC236}">
                          <a16:creationId xmlns:a16="http://schemas.microsoft.com/office/drawing/2014/main" id="{5FD5C991-C009-DA41-A544-C761CA7C3A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25450" y="4037443"/>
                      <a:ext cx="165105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0" name="TextBox 209">
                      <a:extLst>
                        <a:ext uri="{FF2B5EF4-FFF2-40B4-BE49-F238E27FC236}">
                          <a16:creationId xmlns:a16="http://schemas.microsoft.com/office/drawing/2014/main" id="{5FD5C991-C009-DA41-A544-C761CA7C3A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5450" y="4037443"/>
                      <a:ext cx="1651050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8C343EA5-2FDB-FD4B-9455-CC916B751529}"/>
                  </a:ext>
                </a:extLst>
              </p:cNvPr>
              <p:cNvSpPr/>
              <p:nvPr/>
            </p:nvSpPr>
            <p:spPr>
              <a:xfrm>
                <a:off x="7867401" y="6554732"/>
                <a:ext cx="45719" cy="144545"/>
              </a:xfrm>
              <a:prstGeom prst="rect">
                <a:avLst/>
              </a:prstGeom>
              <a:solidFill>
                <a:srgbClr val="C0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83C9D5-2157-9A42-A76C-3A952320DEDB}"/>
              </a:ext>
            </a:extLst>
          </p:cNvPr>
          <p:cNvGrpSpPr/>
          <p:nvPr/>
        </p:nvGrpSpPr>
        <p:grpSpPr>
          <a:xfrm>
            <a:off x="190419" y="6255099"/>
            <a:ext cx="7773932" cy="2981005"/>
            <a:chOff x="107635" y="3305710"/>
            <a:chExt cx="7773932" cy="2981005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1C89272-79D3-F443-BDBF-A955AFA46DD8}"/>
                </a:ext>
              </a:extLst>
            </p:cNvPr>
            <p:cNvGrpSpPr/>
            <p:nvPr/>
          </p:nvGrpSpPr>
          <p:grpSpPr>
            <a:xfrm>
              <a:off x="107635" y="3305710"/>
              <a:ext cx="7096148" cy="2981005"/>
              <a:chOff x="112005" y="3817170"/>
              <a:chExt cx="7096148" cy="2981005"/>
            </a:xfrm>
          </p:grpSpPr>
          <p:sp>
            <p:nvSpPr>
              <p:cNvPr id="122" name="Right Arrow 121">
                <a:extLst>
                  <a:ext uri="{FF2B5EF4-FFF2-40B4-BE49-F238E27FC236}">
                    <a16:creationId xmlns:a16="http://schemas.microsoft.com/office/drawing/2014/main" id="{43B39BA9-2030-9749-9507-B9B887FA4CA9}"/>
                  </a:ext>
                </a:extLst>
              </p:cNvPr>
              <p:cNvSpPr/>
              <p:nvPr/>
            </p:nvSpPr>
            <p:spPr>
              <a:xfrm>
                <a:off x="3980588" y="4939704"/>
                <a:ext cx="794568" cy="678009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D85F81C-0EE5-3945-9EBA-93E8CCEFAD12}"/>
                  </a:ext>
                </a:extLst>
              </p:cNvPr>
              <p:cNvGrpSpPr/>
              <p:nvPr/>
            </p:nvGrpSpPr>
            <p:grpSpPr>
              <a:xfrm>
                <a:off x="5283856" y="3990967"/>
                <a:ext cx="1226507" cy="2807208"/>
                <a:chOff x="5104181" y="321797"/>
                <a:chExt cx="1226507" cy="2804932"/>
              </a:xfrm>
            </p:grpSpPr>
            <p:pic>
              <p:nvPicPr>
                <p:cNvPr id="153" name="Picture 12" descr="male body silhouette png&#10;">
                  <a:extLst>
                    <a:ext uri="{FF2B5EF4-FFF2-40B4-BE49-F238E27FC236}">
                      <a16:creationId xmlns:a16="http://schemas.microsoft.com/office/drawing/2014/main" id="{63C2C4BC-FD39-FE43-949B-7392AEE931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4181" y="321797"/>
                  <a:ext cx="1226507" cy="2804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Graphic 153" descr="Germ with solid fill">
                  <a:extLst>
                    <a:ext uri="{FF2B5EF4-FFF2-40B4-BE49-F238E27FC236}">
                      <a16:creationId xmlns:a16="http://schemas.microsoft.com/office/drawing/2014/main" id="{CB3DF868-4C00-384F-8C63-BA6077C543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62734" y="1316070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55" name="Graphic 154" descr="Germ with solid fill">
                  <a:extLst>
                    <a:ext uri="{FF2B5EF4-FFF2-40B4-BE49-F238E27FC236}">
                      <a16:creationId xmlns:a16="http://schemas.microsoft.com/office/drawing/2014/main" id="{675E30B7-CA73-AA4C-B59F-AD15040A1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0529" y="988165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56" name="Graphic 155" descr="Germ with solid fill">
                  <a:extLst>
                    <a:ext uri="{FF2B5EF4-FFF2-40B4-BE49-F238E27FC236}">
                      <a16:creationId xmlns:a16="http://schemas.microsoft.com/office/drawing/2014/main" id="{A99FC7F3-4205-EA4B-82B8-F4B8A0C5B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0564" y="812300"/>
                  <a:ext cx="301376" cy="301376"/>
                </a:xfrm>
                <a:prstGeom prst="rect">
                  <a:avLst/>
                </a:prstGeom>
              </p:spPr>
            </p:pic>
          </p:grpSp>
          <p:pic>
            <p:nvPicPr>
              <p:cNvPr id="126" name="Graphic 125" descr="Germ with solid fill">
                <a:extLst>
                  <a:ext uri="{FF2B5EF4-FFF2-40B4-BE49-F238E27FC236}">
                    <a16:creationId xmlns:a16="http://schemas.microsoft.com/office/drawing/2014/main" id="{7EA286A9-CFCD-BE46-89EB-6D49AB99C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56265" y="4379331"/>
                <a:ext cx="301376" cy="301621"/>
              </a:xfrm>
              <a:prstGeom prst="rect">
                <a:avLst/>
              </a:prstGeom>
            </p:spPr>
          </p:pic>
          <p:pic>
            <p:nvPicPr>
              <p:cNvPr id="127" name="Graphic 126" descr="Germ with solid fill">
                <a:extLst>
                  <a:ext uri="{FF2B5EF4-FFF2-40B4-BE49-F238E27FC236}">
                    <a16:creationId xmlns:a16="http://schemas.microsoft.com/office/drawing/2014/main" id="{DA91CCBC-C07F-0148-9C4E-B46375701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752606" y="4772686"/>
                <a:ext cx="301376" cy="301621"/>
              </a:xfrm>
              <a:prstGeom prst="rect">
                <a:avLst/>
              </a:prstGeom>
            </p:spPr>
          </p:pic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9571995-98D7-E14C-B772-ED8F888DD3AF}"/>
                  </a:ext>
                </a:extLst>
              </p:cNvPr>
              <p:cNvGrpSpPr/>
              <p:nvPr/>
            </p:nvGrpSpPr>
            <p:grpSpPr>
              <a:xfrm rot="3110843">
                <a:off x="2670301" y="5594163"/>
                <a:ext cx="1056290" cy="1131628"/>
                <a:chOff x="3157310" y="4355363"/>
                <a:chExt cx="1056290" cy="1131628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9CAB8107-3B45-034C-A3B0-D8FE12ECDD92}"/>
                    </a:ext>
                  </a:extLst>
                </p:cNvPr>
                <p:cNvGrpSpPr/>
                <p:nvPr/>
              </p:nvGrpSpPr>
              <p:grpSpPr>
                <a:xfrm rot="507068">
                  <a:off x="3157310" y="4355363"/>
                  <a:ext cx="1056290" cy="1131628"/>
                  <a:chOff x="3537253" y="895580"/>
                  <a:chExt cx="1056290" cy="1131628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F4D611B8-C063-DE40-9ED7-77676264E631}"/>
                      </a:ext>
                    </a:extLst>
                  </p:cNvPr>
                  <p:cNvGrpSpPr/>
                  <p:nvPr/>
                </p:nvGrpSpPr>
                <p:grpSpPr>
                  <a:xfrm>
                    <a:off x="3537253" y="895580"/>
                    <a:ext cx="1056290" cy="1131628"/>
                    <a:chOff x="3812635" y="3996572"/>
                    <a:chExt cx="1756163" cy="1923837"/>
                  </a:xfrm>
                </p:grpSpPr>
                <p:pic>
                  <p:nvPicPr>
                    <p:cNvPr id="142" name="Graphic 141" descr="Cough outline">
                      <a:extLst>
                        <a:ext uri="{FF2B5EF4-FFF2-40B4-BE49-F238E27FC236}">
                          <a16:creationId xmlns:a16="http://schemas.microsoft.com/office/drawing/2014/main" id="{12ACED43-C21E-8943-8D5C-593A53887B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856037" y="5243899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3" name="Graphic 142" descr="Cough outline">
                      <a:extLst>
                        <a:ext uri="{FF2B5EF4-FFF2-40B4-BE49-F238E27FC236}">
                          <a16:creationId xmlns:a16="http://schemas.microsoft.com/office/drawing/2014/main" id="{5C7DC534-78F9-9148-8EC0-DE4E7E81BD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756547" y="463151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4" name="Graphic 143" descr="Cough outline">
                      <a:extLst>
                        <a:ext uri="{FF2B5EF4-FFF2-40B4-BE49-F238E27FC236}">
                          <a16:creationId xmlns:a16="http://schemas.microsoft.com/office/drawing/2014/main" id="{7FE541E4-D2F0-C44C-85B6-07EBE2607B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621943" y="3996572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Graphic 144" descr="Cough outline">
                      <a:extLst>
                        <a:ext uri="{FF2B5EF4-FFF2-40B4-BE49-F238E27FC236}">
                          <a16:creationId xmlns:a16="http://schemas.microsoft.com/office/drawing/2014/main" id="{7E5D498F-AFD2-4742-AEED-66959FA857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221575" y="4363221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6" name="Graphic 145" descr="Cough outline">
                      <a:extLst>
                        <a:ext uri="{FF2B5EF4-FFF2-40B4-BE49-F238E27FC236}">
                          <a16:creationId xmlns:a16="http://schemas.microsoft.com/office/drawing/2014/main" id="{750A32A8-9230-1D45-9822-24535F15EE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4322506" y="4998163"/>
                      <a:ext cx="712761" cy="676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Graphic 146" descr="Cough outline">
                      <a:extLst>
                        <a:ext uri="{FF2B5EF4-FFF2-40B4-BE49-F238E27FC236}">
                          <a16:creationId xmlns:a16="http://schemas.microsoft.com/office/drawing/2014/main" id="{000C41A1-F4F0-D645-A9C1-85E24B3D0D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rcRect l="92355" t="70722" r="-1876" b="20241"/>
                    <a:stretch/>
                  </p:blipFill>
                  <p:spPr>
                    <a:xfrm rot="20061264">
                      <a:off x="3812635" y="4771878"/>
                      <a:ext cx="712761" cy="67651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1" name="Graphic 140" descr="Germ with solid fill">
                    <a:extLst>
                      <a:ext uri="{FF2B5EF4-FFF2-40B4-BE49-F238E27FC236}">
                        <a16:creationId xmlns:a16="http://schemas.microsoft.com/office/drawing/2014/main" id="{AEC24CC4-6F51-4145-8261-90807613F1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1643" y="1313649"/>
                    <a:ext cx="301376" cy="30137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8" name="Graphic 137" descr="Germ with solid fill">
                  <a:extLst>
                    <a:ext uri="{FF2B5EF4-FFF2-40B4-BE49-F238E27FC236}">
                      <a16:creationId xmlns:a16="http://schemas.microsoft.com/office/drawing/2014/main" id="{3CCDD3F6-4431-1F43-80E6-7150DEED4F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3810" y="4527935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Germ with solid fill">
                  <a:extLst>
                    <a:ext uri="{FF2B5EF4-FFF2-40B4-BE49-F238E27FC236}">
                      <a16:creationId xmlns:a16="http://schemas.microsoft.com/office/drawing/2014/main" id="{21305447-19D2-E040-8BFC-C01E93B562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9328" y="4973174"/>
                  <a:ext cx="301376" cy="301376"/>
                </a:xfrm>
                <a:prstGeom prst="rect">
                  <a:avLst/>
                </a:prstGeom>
              </p:spPr>
            </p:pic>
          </p:grpSp>
          <p:pic>
            <p:nvPicPr>
              <p:cNvPr id="130" name="Picture 14" descr="Bat,Silhouette,Monochrome Photography PNG Clipart - Royalty Free SVG / PNG">
                <a:extLst>
                  <a:ext uri="{FF2B5EF4-FFF2-40B4-BE49-F238E27FC236}">
                    <a16:creationId xmlns:a16="http://schemas.microsoft.com/office/drawing/2014/main" id="{998F5374-AAED-324B-8064-CF7E7D82D1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29776">
                <a:off x="516129" y="4247850"/>
                <a:ext cx="3473015" cy="16894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Graphic 130" descr="Germ with solid fill">
                <a:extLst>
                  <a:ext uri="{FF2B5EF4-FFF2-40B4-BE49-F238E27FC236}">
                    <a16:creationId xmlns:a16="http://schemas.microsoft.com/office/drawing/2014/main" id="{270CB308-F85A-8F4A-8BA5-EB2BC3BD6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65363" y="5415778"/>
                <a:ext cx="283312" cy="283312"/>
              </a:xfrm>
              <a:prstGeom prst="rect">
                <a:avLst/>
              </a:prstGeom>
            </p:spPr>
          </p:pic>
          <p:pic>
            <p:nvPicPr>
              <p:cNvPr id="132" name="Graphic 131" descr="Germ with solid fill">
                <a:extLst>
                  <a:ext uri="{FF2B5EF4-FFF2-40B4-BE49-F238E27FC236}">
                    <a16:creationId xmlns:a16="http://schemas.microsoft.com/office/drawing/2014/main" id="{42224AA4-AE40-2B47-8158-42D81AF5A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552767" y="5287164"/>
                <a:ext cx="283312" cy="283312"/>
              </a:xfrm>
              <a:prstGeom prst="rect">
                <a:avLst/>
              </a:prstGeom>
            </p:spPr>
          </p:pic>
          <p:pic>
            <p:nvPicPr>
              <p:cNvPr id="133" name="Graphic 132" descr="Germ with solid fill">
                <a:extLst>
                  <a:ext uri="{FF2B5EF4-FFF2-40B4-BE49-F238E27FC236}">
                    <a16:creationId xmlns:a16="http://schemas.microsoft.com/office/drawing/2014/main" id="{B1691BC4-534B-2F4F-A53C-D987C6147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33151" y="5169360"/>
                <a:ext cx="283312" cy="283312"/>
              </a:xfrm>
              <a:prstGeom prst="rect">
                <a:avLst/>
              </a:prstGeom>
            </p:spPr>
          </p:pic>
          <p:pic>
            <p:nvPicPr>
              <p:cNvPr id="134" name="Graphic 133" descr="Germ with solid fill">
                <a:extLst>
                  <a:ext uri="{FF2B5EF4-FFF2-40B4-BE49-F238E27FC236}">
                    <a16:creationId xmlns:a16="http://schemas.microsoft.com/office/drawing/2014/main" id="{5D6FF4B6-A291-0943-8B0F-C49FA9EE5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642250" y="4962667"/>
                <a:ext cx="283312" cy="283312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C3BD175-423F-ED4E-8672-8D9EFBA753D8}"/>
                  </a:ext>
                </a:extLst>
              </p:cNvPr>
              <p:cNvSpPr txBox="1"/>
              <p:nvPr/>
            </p:nvSpPr>
            <p:spPr>
              <a:xfrm>
                <a:off x="112005" y="3817170"/>
                <a:ext cx="702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A32D1D3C-5723-A440-A46C-87E8EA57610D}"/>
                  </a:ext>
                </a:extLst>
              </p:cNvPr>
              <p:cNvGrpSpPr/>
              <p:nvPr/>
            </p:nvGrpSpPr>
            <p:grpSpPr>
              <a:xfrm>
                <a:off x="272843" y="4079267"/>
                <a:ext cx="1651050" cy="988601"/>
                <a:chOff x="-230072" y="4041696"/>
                <a:chExt cx="1651050" cy="98860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74B5A482-D931-B943-86C9-7B16F6AA5390}"/>
                    </a:ext>
                  </a:extLst>
                </p:cNvPr>
                <p:cNvGrpSpPr/>
                <p:nvPr/>
              </p:nvGrpSpPr>
              <p:grpSpPr>
                <a:xfrm>
                  <a:off x="-159971" y="4115897"/>
                  <a:ext cx="914400" cy="914400"/>
                  <a:chOff x="65200" y="909486"/>
                  <a:chExt cx="914400" cy="914400"/>
                </a:xfrm>
              </p:grpSpPr>
              <p:pic>
                <p:nvPicPr>
                  <p:cNvPr id="183" name="Graphic 182" descr="Thermometer outline">
                    <a:extLst>
                      <a:ext uri="{FF2B5EF4-FFF2-40B4-BE49-F238E27FC236}">
                        <a16:creationId xmlns:a16="http://schemas.microsoft.com/office/drawing/2014/main" id="{F5A1EE92-31C5-4047-BEF3-C107DAF262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200" y="90948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9196EBC4-C63F-EA45-8C1C-4A59B4A4C8AE}"/>
                      </a:ext>
                    </a:extLst>
                  </p:cNvPr>
                  <p:cNvSpPr/>
                  <p:nvPr/>
                </p:nvSpPr>
                <p:spPr>
                  <a:xfrm>
                    <a:off x="455675" y="1531749"/>
                    <a:ext cx="136306" cy="1304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4B28E6D-F12D-4246-85A1-91FAA3B25C56}"/>
                      </a:ext>
                    </a:extLst>
                  </p:cNvPr>
                  <p:cNvSpPr/>
                  <p:nvPr/>
                </p:nvSpPr>
                <p:spPr>
                  <a:xfrm>
                    <a:off x="496460" y="1040431"/>
                    <a:ext cx="45719" cy="515672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7D7DCC0A-12A2-5146-A53F-EEF0286D43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30072" y="4041696"/>
                      <a:ext cx="165105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2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7D7DCC0A-12A2-5146-A53F-EEF0286D43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30072" y="4041696"/>
                      <a:ext cx="1651050" cy="43088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64E0C7DF-FDEB-1B4C-BEB9-4D47EDE119EE}"/>
                  </a:ext>
                </a:extLst>
              </p:cNvPr>
              <p:cNvGrpSpPr/>
              <p:nvPr/>
            </p:nvGrpSpPr>
            <p:grpSpPr>
              <a:xfrm>
                <a:off x="954873" y="4060500"/>
                <a:ext cx="1651050" cy="1021615"/>
                <a:chOff x="783643" y="3988894"/>
                <a:chExt cx="1651050" cy="1021615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87523DA4-5842-FD44-9C04-89F806AD050D}"/>
                    </a:ext>
                  </a:extLst>
                </p:cNvPr>
                <p:cNvGrpSpPr/>
                <p:nvPr/>
              </p:nvGrpSpPr>
              <p:grpSpPr>
                <a:xfrm>
                  <a:off x="832033" y="4096109"/>
                  <a:ext cx="914400" cy="914400"/>
                  <a:chOff x="65200" y="909486"/>
                  <a:chExt cx="914400" cy="914400"/>
                </a:xfrm>
              </p:grpSpPr>
              <p:pic>
                <p:nvPicPr>
                  <p:cNvPr id="150" name="Graphic 149" descr="Thermometer outline">
                    <a:extLst>
                      <a:ext uri="{FF2B5EF4-FFF2-40B4-BE49-F238E27FC236}">
                        <a16:creationId xmlns:a16="http://schemas.microsoft.com/office/drawing/2014/main" id="{95117A44-9901-A946-A1E8-5F3F9D391C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200" y="90948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868F2E92-1F52-FF4A-9C37-BB74C68F353A}"/>
                      </a:ext>
                    </a:extLst>
                  </p:cNvPr>
                  <p:cNvSpPr/>
                  <p:nvPr/>
                </p:nvSpPr>
                <p:spPr>
                  <a:xfrm>
                    <a:off x="455675" y="1531749"/>
                    <a:ext cx="136306" cy="130428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1FF215B-2253-D640-9FAD-B0FEB640B1D9}"/>
                      </a:ext>
                    </a:extLst>
                  </p:cNvPr>
                  <p:cNvSpPr/>
                  <p:nvPr/>
                </p:nvSpPr>
                <p:spPr>
                  <a:xfrm>
                    <a:off x="496460" y="1411557"/>
                    <a:ext cx="45719" cy="144545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F2DACBC9-E1BB-1843-992E-ECB2845B4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3643" y="3988894"/>
                      <a:ext cx="165105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2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F2DACBC9-E1BB-1843-992E-ECB2845B4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643" y="3988894"/>
                      <a:ext cx="1651050" cy="43088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988A008-DFE8-E042-8E8E-13754D3C5AEB}"/>
                  </a:ext>
                </a:extLst>
              </p:cNvPr>
              <p:cNvGrpSpPr/>
              <p:nvPr/>
            </p:nvGrpSpPr>
            <p:grpSpPr>
              <a:xfrm>
                <a:off x="6293753" y="4100630"/>
                <a:ext cx="914400" cy="914400"/>
                <a:chOff x="65200" y="909486"/>
                <a:chExt cx="914400" cy="914400"/>
              </a:xfrm>
            </p:grpSpPr>
            <p:pic>
              <p:nvPicPr>
                <p:cNvPr id="157" name="Graphic 156" descr="Thermometer outline">
                  <a:extLst>
                    <a:ext uri="{FF2B5EF4-FFF2-40B4-BE49-F238E27FC236}">
                      <a16:creationId xmlns:a16="http://schemas.microsoft.com/office/drawing/2014/main" id="{4BDF11AA-39BD-4743-BE4D-7780C8601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00" y="9094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715E076E-2088-3342-A859-2C8CA6BE99DB}"/>
                    </a:ext>
                  </a:extLst>
                </p:cNvPr>
                <p:cNvSpPr/>
                <p:nvPr/>
              </p:nvSpPr>
              <p:spPr>
                <a:xfrm>
                  <a:off x="455675" y="1531749"/>
                  <a:ext cx="136306" cy="13042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5D368DC6-1E36-8947-B89C-F9F9384CE01C}"/>
                    </a:ext>
                  </a:extLst>
                </p:cNvPr>
                <p:cNvSpPr/>
                <p:nvPr/>
              </p:nvSpPr>
              <p:spPr>
                <a:xfrm flipH="1">
                  <a:off x="499974" y="1039914"/>
                  <a:ext cx="45719" cy="516189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790355B-76CF-8645-9FC9-795E76A1C177}"/>
                    </a:ext>
                  </a:extLst>
                </p:cNvPr>
                <p:cNvSpPr txBox="1"/>
                <p:nvPr/>
              </p:nvSpPr>
              <p:spPr>
                <a:xfrm>
                  <a:off x="6230517" y="3464356"/>
                  <a:ext cx="165105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oMath>
                    </m:oMathPara>
                  </a14:m>
                  <a:endPara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790355B-76CF-8645-9FC9-795E76A1C1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517" y="3464356"/>
                  <a:ext cx="1651050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DBA5166-BEE4-8848-8079-62F19D34F8A0}"/>
              </a:ext>
            </a:extLst>
          </p:cNvPr>
          <p:cNvCxnSpPr>
            <a:cxnSpLocks/>
          </p:cNvCxnSpPr>
          <p:nvPr/>
        </p:nvCxnSpPr>
        <p:spPr>
          <a:xfrm flipV="1">
            <a:off x="2035899" y="2635788"/>
            <a:ext cx="513842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480059D-DDF3-CC4B-8EAA-0DF572A933CA}"/>
              </a:ext>
            </a:extLst>
          </p:cNvPr>
          <p:cNvSpPr/>
          <p:nvPr/>
        </p:nvSpPr>
        <p:spPr>
          <a:xfrm>
            <a:off x="780988" y="1177197"/>
            <a:ext cx="1019235" cy="96697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ambria Math"/>
                <a:cs typeface="Cambria Math"/>
              </a:rPr>
              <a:t>V</a:t>
            </a:r>
            <a:r>
              <a:rPr lang="en-US" sz="1275" dirty="0">
                <a:solidFill>
                  <a:schemeClr val="tx1"/>
                </a:solidFill>
                <a:latin typeface="Cambria Math"/>
                <a:cs typeface="Cambria Math"/>
              </a:rPr>
              <a:t>irus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3BBF34D-3171-C44F-888E-D4BF2B1E23C9}"/>
              </a:ext>
            </a:extLst>
          </p:cNvPr>
          <p:cNvSpPr/>
          <p:nvPr/>
        </p:nvSpPr>
        <p:spPr>
          <a:xfrm>
            <a:off x="2605881" y="1943078"/>
            <a:ext cx="1087170" cy="966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ambria Math"/>
                <a:cs typeface="Cambria Math"/>
              </a:rPr>
              <a:t>L</a:t>
            </a:r>
            <a:r>
              <a:rPr lang="en-US" sz="1275" dirty="0">
                <a:solidFill>
                  <a:schemeClr val="tx1"/>
                </a:solidFill>
                <a:latin typeface="Cambria Math"/>
                <a:cs typeface="Cambria Math"/>
              </a:rPr>
              <a:t>eukocyte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C956E0E-99A0-DF41-A3A5-3526034EFB89}"/>
              </a:ext>
            </a:extLst>
          </p:cNvPr>
          <p:cNvSpPr txBox="1"/>
          <p:nvPr/>
        </p:nvSpPr>
        <p:spPr>
          <a:xfrm>
            <a:off x="2066813" y="2533892"/>
            <a:ext cx="4609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Cambria Math"/>
                <a:cs typeface="Cambria Math"/>
              </a:rPr>
              <a:t>g</a:t>
            </a:r>
            <a:r>
              <a:rPr lang="en-US" sz="2200" baseline="-25000" dirty="0">
                <a:solidFill>
                  <a:schemeClr val="tx1"/>
                </a:solidFill>
                <a:latin typeface="Cambria Math"/>
                <a:cs typeface="Cambria Math"/>
              </a:rPr>
              <a:t>0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266902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2343</TotalTime>
  <Words>34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bats to decipher disease, aging, and virus virulence in one fell swoop</dc:title>
  <dc:creator>Cara Brook</dc:creator>
  <cp:lastModifiedBy>Cara Brook</cp:lastModifiedBy>
  <cp:revision>46</cp:revision>
  <cp:lastPrinted>2021-06-26T22:18:36Z</cp:lastPrinted>
  <dcterms:created xsi:type="dcterms:W3CDTF">2020-06-10T16:43:40Z</dcterms:created>
  <dcterms:modified xsi:type="dcterms:W3CDTF">2022-07-18T21:45:25Z</dcterms:modified>
</cp:coreProperties>
</file>