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3" r:id="rId1"/>
  </p:sldMasterIdLst>
  <p:notesMasterIdLst>
    <p:notesMasterId r:id="rId3"/>
  </p:notesMasterIdLst>
  <p:sldIdLst>
    <p:sldId id="2122" r:id="rId2"/>
  </p:sldIdLst>
  <p:sldSz cx="8047038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2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254"/>
    <a:srgbClr val="FF7E79"/>
    <a:srgbClr val="C00000"/>
    <a:srgbClr val="EF0000"/>
    <a:srgbClr val="E39224"/>
    <a:srgbClr val="B0731A"/>
    <a:srgbClr val="FFFF00"/>
    <a:srgbClr val="00000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4"/>
    <p:restoredTop sz="80408" autoAdjust="0"/>
  </p:normalViewPr>
  <p:slideViewPr>
    <p:cSldViewPr snapToGrid="0" snapToObjects="1">
      <p:cViewPr varScale="1">
        <p:scale>
          <a:sx n="72" d="100"/>
          <a:sy n="72" d="100"/>
        </p:scale>
        <p:origin x="2344" y="224"/>
      </p:cViewPr>
      <p:guideLst>
        <p:guide orient="horz" pos="3025"/>
        <p:guide pos="2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92313" y="685800"/>
            <a:ext cx="2873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2313" y="685800"/>
            <a:ext cx="28733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28" y="1571308"/>
            <a:ext cx="6839982" cy="3342640"/>
          </a:xfrm>
        </p:spPr>
        <p:txBody>
          <a:bodyPr anchor="b"/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80" y="5042853"/>
            <a:ext cx="6035279" cy="2318067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36" indent="0" algn="ctr">
              <a:buNone/>
              <a:defRPr sz="1760"/>
            </a:lvl2pPr>
            <a:lvl3pPr marL="804672" indent="0" algn="ctr">
              <a:buNone/>
              <a:defRPr sz="1584"/>
            </a:lvl3pPr>
            <a:lvl4pPr marL="1207008" indent="0" algn="ctr">
              <a:buNone/>
              <a:defRPr sz="1408"/>
            </a:lvl4pPr>
            <a:lvl5pPr marL="1609344" indent="0" algn="ctr">
              <a:buNone/>
              <a:defRPr sz="1408"/>
            </a:lvl5pPr>
            <a:lvl6pPr marL="2011680" indent="0" algn="ctr">
              <a:buNone/>
              <a:defRPr sz="1408"/>
            </a:lvl6pPr>
            <a:lvl7pPr marL="2414016" indent="0" algn="ctr">
              <a:buNone/>
              <a:defRPr sz="1408"/>
            </a:lvl7pPr>
            <a:lvl8pPr marL="2816352" indent="0" algn="ctr">
              <a:buNone/>
              <a:defRPr sz="1408"/>
            </a:lvl8pPr>
            <a:lvl9pPr marL="3218688" indent="0" algn="ctr">
              <a:buNone/>
              <a:defRPr sz="14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8662" y="511175"/>
            <a:ext cx="1735143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34" y="511175"/>
            <a:ext cx="510484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43" y="2393635"/>
            <a:ext cx="6940570" cy="3993832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43" y="6425250"/>
            <a:ext cx="6940570" cy="2100262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/>
                </a:solidFill>
              </a:defRPr>
            </a:lvl1pPr>
            <a:lvl2pPr marL="40233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672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00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34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68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016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35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868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34" y="2555875"/>
            <a:ext cx="341999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813" y="2555875"/>
            <a:ext cx="341999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511177"/>
            <a:ext cx="694057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283" y="2353628"/>
            <a:ext cx="3404274" cy="1153477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283" y="3507105"/>
            <a:ext cx="340427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3814" y="2353628"/>
            <a:ext cx="3421039" cy="1153477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3814" y="3507105"/>
            <a:ext cx="3421039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7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640080"/>
            <a:ext cx="2595379" cy="224028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039" y="1382397"/>
            <a:ext cx="4073813" cy="6823075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2880360"/>
            <a:ext cx="2595379" cy="5336223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640080"/>
            <a:ext cx="2595379" cy="224028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1039" y="1382397"/>
            <a:ext cx="4073813" cy="6823075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36" indent="0">
              <a:buNone/>
              <a:defRPr sz="2464"/>
            </a:lvl2pPr>
            <a:lvl3pPr marL="804672" indent="0">
              <a:buNone/>
              <a:defRPr sz="2112"/>
            </a:lvl3pPr>
            <a:lvl4pPr marL="1207008" indent="0">
              <a:buNone/>
              <a:defRPr sz="1760"/>
            </a:lvl4pPr>
            <a:lvl5pPr marL="1609344" indent="0">
              <a:buNone/>
              <a:defRPr sz="1760"/>
            </a:lvl5pPr>
            <a:lvl6pPr marL="2011680" indent="0">
              <a:buNone/>
              <a:defRPr sz="1760"/>
            </a:lvl6pPr>
            <a:lvl7pPr marL="2414016" indent="0">
              <a:buNone/>
              <a:defRPr sz="1760"/>
            </a:lvl7pPr>
            <a:lvl8pPr marL="2816352" indent="0">
              <a:buNone/>
              <a:defRPr sz="1760"/>
            </a:lvl8pPr>
            <a:lvl9pPr marL="3218688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2880360"/>
            <a:ext cx="2595379" cy="5336223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0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34" y="511177"/>
            <a:ext cx="694057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34" y="2555875"/>
            <a:ext cx="694057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34" y="8898892"/>
            <a:ext cx="181058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582" y="8898892"/>
            <a:ext cx="27158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220" y="8898892"/>
            <a:ext cx="181058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04672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804672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0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17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2848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18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52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1985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344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01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35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868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9" Type="http://schemas.openxmlformats.org/officeDocument/2006/relationships/image" Target="../media/image220.png"/><Relationship Id="rId21" Type="http://schemas.openxmlformats.org/officeDocument/2006/relationships/image" Target="../media/image19.png"/><Relationship Id="rId42" Type="http://schemas.openxmlformats.org/officeDocument/2006/relationships/image" Target="../media/image26.png"/><Relationship Id="rId47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microsoft.com/office/2007/relationships/hdphoto" Target="../media/hdphoto1.wdp"/><Relationship Id="rId38" Type="http://schemas.openxmlformats.org/officeDocument/2006/relationships/image" Target="../media/image150.png"/><Relationship Id="rId46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7" Type="http://schemas.openxmlformats.org/officeDocument/2006/relationships/image" Target="../media/image140.png"/><Relationship Id="rId40" Type="http://schemas.openxmlformats.org/officeDocument/2006/relationships/image" Target="../media/image29.png"/><Relationship Id="rId45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36" Type="http://schemas.openxmlformats.org/officeDocument/2006/relationships/image" Target="../media/image130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4" Type="http://schemas.openxmlformats.org/officeDocument/2006/relationships/image" Target="../media/image3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svg"/><Relationship Id="rId43" Type="http://schemas.openxmlformats.org/officeDocument/2006/relationships/image" Target="../media/image32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5B33730-A875-1C64-2250-9054046C7E25}"/>
              </a:ext>
            </a:extLst>
          </p:cNvPr>
          <p:cNvGrpSpPr/>
          <p:nvPr/>
        </p:nvGrpSpPr>
        <p:grpSpPr>
          <a:xfrm>
            <a:off x="-35401" y="-270805"/>
            <a:ext cx="8441981" cy="9808456"/>
            <a:chOff x="-33765" y="-270805"/>
            <a:chExt cx="8441981" cy="98084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B5E6A0-A404-9874-074A-8E476483BB3E}"/>
                </a:ext>
              </a:extLst>
            </p:cNvPr>
            <p:cNvGrpSpPr/>
            <p:nvPr/>
          </p:nvGrpSpPr>
          <p:grpSpPr>
            <a:xfrm>
              <a:off x="-26141" y="3319708"/>
              <a:ext cx="8259937" cy="3152331"/>
              <a:chOff x="-26141" y="3319708"/>
              <a:chExt cx="8259937" cy="315233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60D61D2-1EF9-07C7-4E6B-6676DF23C2C5}"/>
                  </a:ext>
                </a:extLst>
              </p:cNvPr>
              <p:cNvGrpSpPr/>
              <p:nvPr/>
            </p:nvGrpSpPr>
            <p:grpSpPr>
              <a:xfrm>
                <a:off x="2705653" y="4322031"/>
                <a:ext cx="1056290" cy="1131628"/>
                <a:chOff x="3030539" y="4462392"/>
                <a:chExt cx="1056290" cy="1131628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4729C3F-B8D9-5941-9A46-CC6CAD3A7801}"/>
                    </a:ext>
                  </a:extLst>
                </p:cNvPr>
                <p:cNvGrpSpPr/>
                <p:nvPr/>
              </p:nvGrpSpPr>
              <p:grpSpPr>
                <a:xfrm>
                  <a:off x="3030539" y="4462392"/>
                  <a:ext cx="1056290" cy="1131628"/>
                  <a:chOff x="3132372" y="1166585"/>
                  <a:chExt cx="1056290" cy="1131628"/>
                </a:xfrm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77EB658B-D8ED-364E-9941-68FFA70738D3}"/>
                      </a:ext>
                    </a:extLst>
                  </p:cNvPr>
                  <p:cNvGrpSpPr/>
                  <p:nvPr/>
                </p:nvGrpSpPr>
                <p:grpSpPr>
                  <a:xfrm rot="682692">
                    <a:off x="3132372" y="1166585"/>
                    <a:ext cx="1056290" cy="1131628"/>
                    <a:chOff x="3812635" y="3996572"/>
                    <a:chExt cx="1756163" cy="1923837"/>
                  </a:xfrm>
                </p:grpSpPr>
                <p:pic>
                  <p:nvPicPr>
                    <p:cNvPr id="165" name="Graphic 164" descr="Cough outline">
                      <a:extLst>
                        <a:ext uri="{FF2B5EF4-FFF2-40B4-BE49-F238E27FC236}">
                          <a16:creationId xmlns:a16="http://schemas.microsoft.com/office/drawing/2014/main" id="{8E0E9172-AC3A-D441-B434-A02DC96C09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856037" y="5243899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" name="Graphic 165" descr="Cough outline">
                      <a:extLst>
                        <a:ext uri="{FF2B5EF4-FFF2-40B4-BE49-F238E27FC236}">
                          <a16:creationId xmlns:a16="http://schemas.microsoft.com/office/drawing/2014/main" id="{038A7FF1-266A-2B40-B499-5DF6D16B2E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756547" y="463151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" name="Graphic 166" descr="Cough outline">
                      <a:extLst>
                        <a:ext uri="{FF2B5EF4-FFF2-40B4-BE49-F238E27FC236}">
                          <a16:creationId xmlns:a16="http://schemas.microsoft.com/office/drawing/2014/main" id="{4D2E414E-7D04-FC42-B375-07C4328E4B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621943" y="3996572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" name="Graphic 167" descr="Cough outline">
                      <a:extLst>
                        <a:ext uri="{FF2B5EF4-FFF2-40B4-BE49-F238E27FC236}">
                          <a16:creationId xmlns:a16="http://schemas.microsoft.com/office/drawing/2014/main" id="{18DAC7FE-9FC0-A342-9836-83BEED6397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221575" y="4363221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" name="Graphic 168" descr="Cough outline">
                      <a:extLst>
                        <a:ext uri="{FF2B5EF4-FFF2-40B4-BE49-F238E27FC236}">
                          <a16:creationId xmlns:a16="http://schemas.microsoft.com/office/drawing/2014/main" id="{651ED958-AC2E-0A4D-AE82-C79571E48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355078" y="4906747"/>
                      <a:ext cx="712762" cy="67651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" name="Graphic 169" descr="Cough outline">
                      <a:extLst>
                        <a:ext uri="{FF2B5EF4-FFF2-40B4-BE49-F238E27FC236}">
                          <a16:creationId xmlns:a16="http://schemas.microsoft.com/office/drawing/2014/main" id="{E6CBFAD2-ED99-7A4A-A520-E5BE8AB4B4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3812635" y="4771878"/>
                      <a:ext cx="712761" cy="67651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4" name="Graphic 163" descr="Germ with solid fill">
                    <a:extLst>
                      <a:ext uri="{FF2B5EF4-FFF2-40B4-BE49-F238E27FC236}">
                        <a16:creationId xmlns:a16="http://schemas.microsoft.com/office/drawing/2014/main" id="{68D6CCC9-75BD-2342-90FF-7C0D56FB63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7580" y="1413996"/>
                    <a:ext cx="301376" cy="3013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4" name="Graphic 113" descr="Germ with solid fill">
                  <a:extLst>
                    <a:ext uri="{FF2B5EF4-FFF2-40B4-BE49-F238E27FC236}">
                      <a16:creationId xmlns:a16="http://schemas.microsoft.com/office/drawing/2014/main" id="{F65A3BDA-57E9-7A4C-9179-E52D1F38E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89030" y="5055151"/>
                  <a:ext cx="301376" cy="301376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6" descr="Gorilla Primate Silhouette Clip art - gorilla png download - 512*512 - Free  Transparent Gorilla png Download. - Clip Art Library">
                <a:extLst>
                  <a:ext uri="{FF2B5EF4-FFF2-40B4-BE49-F238E27FC236}">
                    <a16:creationId xmlns:a16="http://schemas.microsoft.com/office/drawing/2014/main" id="{71B0FA20-8E92-284D-86C5-7886218A9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7" y="3792194"/>
                <a:ext cx="2652380" cy="2652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Graphic 111" descr="Germ with solid fill">
                <a:extLst>
                  <a:ext uri="{FF2B5EF4-FFF2-40B4-BE49-F238E27FC236}">
                    <a16:creationId xmlns:a16="http://schemas.microsoft.com/office/drawing/2014/main" id="{9A72A1CA-F757-C74D-B637-EED6DC25D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16435" y="4958767"/>
                <a:ext cx="283312" cy="283312"/>
              </a:xfrm>
              <a:prstGeom prst="rect">
                <a:avLst/>
              </a:prstGeom>
            </p:spPr>
          </p:pic>
          <p:pic>
            <p:nvPicPr>
              <p:cNvPr id="113" name="Graphic 112" descr="Germ with solid fill">
                <a:extLst>
                  <a:ext uri="{FF2B5EF4-FFF2-40B4-BE49-F238E27FC236}">
                    <a16:creationId xmlns:a16="http://schemas.microsoft.com/office/drawing/2014/main" id="{B9AD25B4-3EBE-D24D-A44A-15356F0E6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703839" y="4830153"/>
                <a:ext cx="283312" cy="283312"/>
              </a:xfrm>
              <a:prstGeom prst="rect">
                <a:avLst/>
              </a:prstGeom>
            </p:spPr>
          </p:pic>
          <p:sp>
            <p:nvSpPr>
              <p:cNvPr id="116" name="Right Arrow 115">
                <a:extLst>
                  <a:ext uri="{FF2B5EF4-FFF2-40B4-BE49-F238E27FC236}">
                    <a16:creationId xmlns:a16="http://schemas.microsoft.com/office/drawing/2014/main" id="{51B12520-0309-4644-8C18-58C2AAB93751}"/>
                  </a:ext>
                </a:extLst>
              </p:cNvPr>
              <p:cNvSpPr/>
              <p:nvPr/>
            </p:nvSpPr>
            <p:spPr>
              <a:xfrm>
                <a:off x="3538416" y="4590992"/>
                <a:ext cx="794568" cy="67800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2B456CA-6A04-CC4E-B089-3467A156A0CC}"/>
                  </a:ext>
                </a:extLst>
              </p:cNvPr>
              <p:cNvGrpSpPr/>
              <p:nvPr/>
            </p:nvGrpSpPr>
            <p:grpSpPr>
              <a:xfrm>
                <a:off x="4358948" y="3667107"/>
                <a:ext cx="1226507" cy="2804932"/>
                <a:chOff x="4818509" y="321797"/>
                <a:chExt cx="1226507" cy="2804932"/>
              </a:xfrm>
            </p:grpSpPr>
            <p:pic>
              <p:nvPicPr>
                <p:cNvPr id="160" name="Picture 12" descr="male body silhouette png&#10;">
                  <a:extLst>
                    <a:ext uri="{FF2B5EF4-FFF2-40B4-BE49-F238E27FC236}">
                      <a16:creationId xmlns:a16="http://schemas.microsoft.com/office/drawing/2014/main" id="{C11AB9CD-7443-9040-A821-A74589CFCC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8509" y="321797"/>
                  <a:ext cx="1226507" cy="2804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Graphic 160" descr="Germ with solid fill">
                  <a:extLst>
                    <a:ext uri="{FF2B5EF4-FFF2-40B4-BE49-F238E27FC236}">
                      <a16:creationId xmlns:a16="http://schemas.microsoft.com/office/drawing/2014/main" id="{5FD8839D-7F84-5B49-AD6B-4CED8188AB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1470" y="1245787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Germ with solid fill">
                  <a:extLst>
                    <a:ext uri="{FF2B5EF4-FFF2-40B4-BE49-F238E27FC236}">
                      <a16:creationId xmlns:a16="http://schemas.microsoft.com/office/drawing/2014/main" id="{4A3259E2-7609-7C45-B595-3A2DBB205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7061" y="931893"/>
                  <a:ext cx="301376" cy="301376"/>
                </a:xfrm>
                <a:prstGeom prst="rect">
                  <a:avLst/>
                </a:prstGeom>
              </p:spPr>
            </p:pic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D5B5314-8E76-0447-873A-38225CAF4A2F}"/>
                  </a:ext>
                </a:extLst>
              </p:cNvPr>
              <p:cNvSpPr txBox="1"/>
              <p:nvPr/>
            </p:nvSpPr>
            <p:spPr>
              <a:xfrm>
                <a:off x="-4380" y="3319708"/>
                <a:ext cx="702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461AD15-7D19-7D44-B5D2-1BC22E9C7ABF}"/>
                  </a:ext>
                </a:extLst>
              </p:cNvPr>
              <p:cNvGrpSpPr/>
              <p:nvPr/>
            </p:nvGrpSpPr>
            <p:grpSpPr>
              <a:xfrm>
                <a:off x="-26141" y="3482402"/>
                <a:ext cx="1651050" cy="988273"/>
                <a:chOff x="-469330" y="4041696"/>
                <a:chExt cx="1651050" cy="988273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0FB1D36D-1EFE-6241-8BE5-E8B1425039F3}"/>
                    </a:ext>
                  </a:extLst>
                </p:cNvPr>
                <p:cNvGrpSpPr/>
                <p:nvPr/>
              </p:nvGrpSpPr>
              <p:grpSpPr>
                <a:xfrm>
                  <a:off x="-380302" y="4115569"/>
                  <a:ext cx="914400" cy="914400"/>
                  <a:chOff x="-155131" y="909158"/>
                  <a:chExt cx="914400" cy="914400"/>
                </a:xfrm>
              </p:grpSpPr>
              <p:pic>
                <p:nvPicPr>
                  <p:cNvPr id="199" name="Graphic 198" descr="Thermometer outline">
                    <a:extLst>
                      <a:ext uri="{FF2B5EF4-FFF2-40B4-BE49-F238E27FC236}">
                        <a16:creationId xmlns:a16="http://schemas.microsoft.com/office/drawing/2014/main" id="{2A4AA9CB-364C-2240-997B-4BFC0B4ED8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55131" y="909158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9CAA94D8-AFCB-B54E-B814-03D85EE630BD}"/>
                      </a:ext>
                    </a:extLst>
                  </p:cNvPr>
                  <p:cNvSpPr/>
                  <p:nvPr/>
                </p:nvSpPr>
                <p:spPr>
                  <a:xfrm>
                    <a:off x="232952" y="1531421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3ABA7B13-ECF1-A545-A529-3D9AE7F951D5}"/>
                      </a:ext>
                    </a:extLst>
                  </p:cNvPr>
                  <p:cNvSpPr/>
                  <p:nvPr/>
                </p:nvSpPr>
                <p:spPr>
                  <a:xfrm>
                    <a:off x="279326" y="1398987"/>
                    <a:ext cx="47390" cy="17104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E53F22E8-BB03-5341-BB5E-F290DE34E1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469330" y="4041696"/>
                      <a:ext cx="165105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E53F22E8-BB03-5341-BB5E-F290DE34E1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69330" y="4041696"/>
                      <a:ext cx="1651050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BC2C1B8-86E2-E241-8169-9B9A10C51AC4}"/>
                  </a:ext>
                </a:extLst>
              </p:cNvPr>
              <p:cNvGrpSpPr/>
              <p:nvPr/>
            </p:nvGrpSpPr>
            <p:grpSpPr>
              <a:xfrm>
                <a:off x="592540" y="3498497"/>
                <a:ext cx="1651050" cy="971156"/>
                <a:chOff x="481036" y="4023756"/>
                <a:chExt cx="1651050" cy="971156"/>
              </a:xfrm>
            </p:grpSpPr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8581C7A3-B735-8345-BF4B-2863DD6DBCEA}"/>
                    </a:ext>
                  </a:extLst>
                </p:cNvPr>
                <p:cNvGrpSpPr/>
                <p:nvPr/>
              </p:nvGrpSpPr>
              <p:grpSpPr>
                <a:xfrm>
                  <a:off x="516273" y="4080512"/>
                  <a:ext cx="914400" cy="914400"/>
                  <a:chOff x="-250560" y="893889"/>
                  <a:chExt cx="914400" cy="914400"/>
                </a:xfrm>
              </p:grpSpPr>
              <p:pic>
                <p:nvPicPr>
                  <p:cNvPr id="205" name="Graphic 204" descr="Thermometer outline">
                    <a:extLst>
                      <a:ext uri="{FF2B5EF4-FFF2-40B4-BE49-F238E27FC236}">
                        <a16:creationId xmlns:a16="http://schemas.microsoft.com/office/drawing/2014/main" id="{3337E441-E1EE-9341-8CAD-8799DAD0CA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50560" y="893889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FB39B3A8-A996-1A45-8A46-64F1989A0579}"/>
                      </a:ext>
                    </a:extLst>
                  </p:cNvPr>
                  <p:cNvSpPr/>
                  <p:nvPr/>
                </p:nvSpPr>
                <p:spPr>
                  <a:xfrm>
                    <a:off x="144052" y="1516152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29480955-C51C-1643-A337-C54B8DAEACD1}"/>
                      </a:ext>
                    </a:extLst>
                  </p:cNvPr>
                  <p:cNvSpPr/>
                  <p:nvPr/>
                </p:nvSpPr>
                <p:spPr>
                  <a:xfrm>
                    <a:off x="180704" y="1396956"/>
                    <a:ext cx="45719" cy="158830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TextBox 203">
                      <a:extLst>
                        <a:ext uri="{FF2B5EF4-FFF2-40B4-BE49-F238E27FC236}">
                          <a16:creationId xmlns:a16="http://schemas.microsoft.com/office/drawing/2014/main" id="{36A7F133-EFDD-9746-9E33-F0BD5ED48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036" y="4023756"/>
                      <a:ext cx="1651050" cy="4626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TextBox 203">
                      <a:extLst>
                        <a:ext uri="{FF2B5EF4-FFF2-40B4-BE49-F238E27FC236}">
                          <a16:creationId xmlns:a16="http://schemas.microsoft.com/office/drawing/2014/main" id="{36A7F133-EFDD-9746-9E33-F0BD5ED480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036" y="4023756"/>
                      <a:ext cx="1651050" cy="46269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72" name="Graphic 171" descr="Thermometer outline">
                <a:extLst>
                  <a:ext uri="{FF2B5EF4-FFF2-40B4-BE49-F238E27FC236}">
                    <a16:creationId xmlns:a16="http://schemas.microsoft.com/office/drawing/2014/main" id="{7A7C5B0F-EC1F-8B43-A4D2-940B6597A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02245" y="35531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A2100DD-7604-FB48-8956-5E87E70DBBEA}"/>
                  </a:ext>
                </a:extLst>
              </p:cNvPr>
              <p:cNvSpPr/>
              <p:nvPr/>
            </p:nvSpPr>
            <p:spPr>
              <a:xfrm>
                <a:off x="1693403" y="4175852"/>
                <a:ext cx="136306" cy="13042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42A1AD6-E0F8-FE4C-80A7-AA8F998919A6}"/>
                  </a:ext>
                </a:extLst>
              </p:cNvPr>
              <p:cNvSpPr/>
              <p:nvPr/>
            </p:nvSpPr>
            <p:spPr>
              <a:xfrm>
                <a:off x="1734185" y="4037732"/>
                <a:ext cx="45719" cy="144545"/>
              </a:xfrm>
              <a:prstGeom prst="rect">
                <a:avLst/>
              </a:prstGeom>
              <a:solidFill>
                <a:srgbClr val="C0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43EFEB18-8536-A342-BE88-1A4A5F92DD0F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366" y="3489695"/>
                    <a:ext cx="627574" cy="462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43EFEB18-8536-A342-BE88-1A4A5F92DD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366" y="3489695"/>
                    <a:ext cx="627574" cy="46269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762DCA6-0627-FB4E-60F2-0D4F4EAFBB1F}"/>
                      </a:ext>
                    </a:extLst>
                  </p:cNvPr>
                  <p:cNvSpPr txBox="1"/>
                  <p:nvPr/>
                </p:nvSpPr>
                <p:spPr>
                  <a:xfrm>
                    <a:off x="6582746" y="3480706"/>
                    <a:ext cx="165105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𝒗𝑺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762DCA6-0627-FB4E-60F2-0D4F4EAFB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2746" y="3480706"/>
                    <a:ext cx="1651050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61EEA361-9655-A4D8-B95B-F37DECF46217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362" y="3485382"/>
                    <a:ext cx="5771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61EEA361-9655-A4D8-B95B-F37DECF46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362" y="3485382"/>
                    <a:ext cx="577101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F4F2FE0-034E-CADF-8142-4B12F8669B77}"/>
                  </a:ext>
                </a:extLst>
              </p:cNvPr>
              <p:cNvGrpSpPr/>
              <p:nvPr/>
            </p:nvGrpSpPr>
            <p:grpSpPr>
              <a:xfrm>
                <a:off x="5035785" y="3557507"/>
                <a:ext cx="914400" cy="914400"/>
                <a:chOff x="6184573" y="3611298"/>
                <a:chExt cx="914400" cy="914400"/>
              </a:xfrm>
            </p:grpSpPr>
            <p:pic>
              <p:nvPicPr>
                <p:cNvPr id="9" name="Graphic 8" descr="Thermometer outline">
                  <a:extLst>
                    <a:ext uri="{FF2B5EF4-FFF2-40B4-BE49-F238E27FC236}">
                      <a16:creationId xmlns:a16="http://schemas.microsoft.com/office/drawing/2014/main" id="{EC6250A9-B3B9-D83F-94D3-31606C7BA7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99E71A8-324E-7E86-4280-1A541CE068C0}"/>
                    </a:ext>
                  </a:extLst>
                </p:cNvPr>
                <p:cNvSpPr/>
                <p:nvPr/>
              </p:nvSpPr>
              <p:spPr>
                <a:xfrm>
                  <a:off x="6577588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B858149-41B9-4D20-3286-306E936D3630}"/>
                    </a:ext>
                  </a:extLst>
                </p:cNvPr>
                <p:cNvSpPr/>
                <p:nvPr/>
              </p:nvSpPr>
              <p:spPr>
                <a:xfrm>
                  <a:off x="6621068" y="4053160"/>
                  <a:ext cx="45719" cy="273163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C7189F6-13D8-8F6B-CF94-0A8BD5C5C3A6}"/>
                  </a:ext>
                </a:extLst>
              </p:cNvPr>
              <p:cNvGrpSpPr/>
              <p:nvPr/>
            </p:nvGrpSpPr>
            <p:grpSpPr>
              <a:xfrm>
                <a:off x="5574911" y="3556313"/>
                <a:ext cx="914400" cy="914400"/>
                <a:chOff x="6894355" y="3609626"/>
                <a:chExt cx="914400" cy="914400"/>
              </a:xfrm>
            </p:grpSpPr>
            <p:pic>
              <p:nvPicPr>
                <p:cNvPr id="19" name="Graphic 18" descr="Thermometer outline">
                  <a:extLst>
                    <a:ext uri="{FF2B5EF4-FFF2-40B4-BE49-F238E27FC236}">
                      <a16:creationId xmlns:a16="http://schemas.microsoft.com/office/drawing/2014/main" id="{02F529F2-3990-8D07-9652-C86F84DBB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4355" y="36096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5D7D8FB-C161-6C77-EA6C-D9A9E128F4B9}"/>
                    </a:ext>
                  </a:extLst>
                </p:cNvPr>
                <p:cNvSpPr/>
                <p:nvPr/>
              </p:nvSpPr>
              <p:spPr>
                <a:xfrm>
                  <a:off x="7324488" y="3742459"/>
                  <a:ext cx="45719" cy="5943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82B9E32-A41C-FB1E-45F1-E6F9CCA5D356}"/>
                    </a:ext>
                  </a:extLst>
                </p:cNvPr>
                <p:cNvSpPr/>
                <p:nvPr/>
              </p:nvSpPr>
              <p:spPr>
                <a:xfrm>
                  <a:off x="7286421" y="423247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289E80A-04E8-FB5A-7C75-A05DB43BBB3B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261" y="3484255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𝒗𝑺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289E80A-04E8-FB5A-7C75-A05DB43BBB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9261" y="3484255"/>
                    <a:ext cx="914400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8EA2E3D-0126-B6E4-1025-BD9F8655CE3C}"/>
                  </a:ext>
                </a:extLst>
              </p:cNvPr>
              <p:cNvGrpSpPr/>
              <p:nvPr/>
            </p:nvGrpSpPr>
            <p:grpSpPr>
              <a:xfrm>
                <a:off x="6188854" y="3544930"/>
                <a:ext cx="914400" cy="884211"/>
                <a:chOff x="6184573" y="3611298"/>
                <a:chExt cx="914400" cy="914400"/>
              </a:xfrm>
            </p:grpSpPr>
            <p:pic>
              <p:nvPicPr>
                <p:cNvPr id="26" name="Graphic 25" descr="Thermometer outline">
                  <a:extLst>
                    <a:ext uri="{FF2B5EF4-FFF2-40B4-BE49-F238E27FC236}">
                      <a16:creationId xmlns:a16="http://schemas.microsoft.com/office/drawing/2014/main" id="{08B0DF5F-0460-9CB4-0B6F-E1C3E736F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9C45575-2A65-2F0F-8885-F719561D9815}"/>
                    </a:ext>
                  </a:extLst>
                </p:cNvPr>
                <p:cNvSpPr/>
                <p:nvPr/>
              </p:nvSpPr>
              <p:spPr>
                <a:xfrm>
                  <a:off x="6571057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F40D42-99FB-5166-A02E-0AC56F5F2BCB}"/>
                    </a:ext>
                  </a:extLst>
                </p:cNvPr>
                <p:cNvSpPr/>
                <p:nvPr/>
              </p:nvSpPr>
              <p:spPr>
                <a:xfrm>
                  <a:off x="6621068" y="4053159"/>
                  <a:ext cx="45719" cy="253310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8C52B9-9B19-2485-872E-D4207F1D9973}"/>
                </a:ext>
              </a:extLst>
            </p:cNvPr>
            <p:cNvGrpSpPr/>
            <p:nvPr/>
          </p:nvGrpSpPr>
          <p:grpSpPr>
            <a:xfrm>
              <a:off x="18360" y="6730443"/>
              <a:ext cx="8215864" cy="2807208"/>
              <a:chOff x="252003" y="6676563"/>
              <a:chExt cx="8215864" cy="2807208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6A85386-30AE-9EDF-415A-91E225FFC368}"/>
                  </a:ext>
                </a:extLst>
              </p:cNvPr>
              <p:cNvGrpSpPr/>
              <p:nvPr/>
            </p:nvGrpSpPr>
            <p:grpSpPr>
              <a:xfrm>
                <a:off x="4557780" y="6676563"/>
                <a:ext cx="1226507" cy="2807208"/>
                <a:chOff x="4145429" y="6643048"/>
                <a:chExt cx="1226507" cy="280720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E35B26-383C-B215-8393-7CEA1FBC9F42}"/>
                    </a:ext>
                  </a:extLst>
                </p:cNvPr>
                <p:cNvGrpSpPr/>
                <p:nvPr/>
              </p:nvGrpSpPr>
              <p:grpSpPr>
                <a:xfrm>
                  <a:off x="4145429" y="6643048"/>
                  <a:ext cx="1226507" cy="2807208"/>
                  <a:chOff x="4145429" y="6643048"/>
                  <a:chExt cx="1226507" cy="2807208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DD85F81C-0EE5-3945-9EBA-93E8CCEFAD12}"/>
                      </a:ext>
                    </a:extLst>
                  </p:cNvPr>
                  <p:cNvGrpSpPr/>
                  <p:nvPr/>
                </p:nvGrpSpPr>
                <p:grpSpPr>
                  <a:xfrm>
                    <a:off x="4145429" y="6643048"/>
                    <a:ext cx="1226507" cy="2807208"/>
                    <a:chOff x="5104181" y="321797"/>
                    <a:chExt cx="1226507" cy="2804932"/>
                  </a:xfrm>
                </p:grpSpPr>
                <p:pic>
                  <p:nvPicPr>
                    <p:cNvPr id="153" name="Picture 12" descr="male body silhouette png&#10;">
                      <a:extLst>
                        <a:ext uri="{FF2B5EF4-FFF2-40B4-BE49-F238E27FC236}">
                          <a16:creationId xmlns:a16="http://schemas.microsoft.com/office/drawing/2014/main" id="{63C2C4BC-FD39-FE43-949B-7392AEE931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04181" y="321797"/>
                      <a:ext cx="1226507" cy="28049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54" name="Graphic 153" descr="Germ with solid fill">
                      <a:extLst>
                        <a:ext uri="{FF2B5EF4-FFF2-40B4-BE49-F238E27FC236}">
                          <a16:creationId xmlns:a16="http://schemas.microsoft.com/office/drawing/2014/main" id="{CB3DF868-4C00-384F-8C63-BA6077C543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62734" y="1316070"/>
                      <a:ext cx="301376" cy="3013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5" name="Graphic 154" descr="Germ with solid fill">
                      <a:extLst>
                        <a:ext uri="{FF2B5EF4-FFF2-40B4-BE49-F238E27FC236}">
                          <a16:creationId xmlns:a16="http://schemas.microsoft.com/office/drawing/2014/main" id="{675E30B7-CA73-AA4C-B59F-AD15040A16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20529" y="988165"/>
                      <a:ext cx="301376" cy="3013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6" name="Graphic 155" descr="Germ with solid fill">
                      <a:extLst>
                        <a:ext uri="{FF2B5EF4-FFF2-40B4-BE49-F238E27FC236}">
                          <a16:creationId xmlns:a16="http://schemas.microsoft.com/office/drawing/2014/main" id="{A99FC7F3-4205-EA4B-82B8-F4B8A0C5BE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60564" y="812300"/>
                      <a:ext cx="301376" cy="30137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6" name="Graphic 125" descr="Germ with solid fill">
                    <a:extLst>
                      <a:ext uri="{FF2B5EF4-FFF2-40B4-BE49-F238E27FC236}">
                        <a16:creationId xmlns:a16="http://schemas.microsoft.com/office/drawing/2014/main" id="{7EA286A9-CFCD-BE46-89EB-6D49AB99C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7838" y="7031412"/>
                    <a:ext cx="301376" cy="30162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7" name="Graphic 126" descr="Germ with solid fill">
                  <a:extLst>
                    <a:ext uri="{FF2B5EF4-FFF2-40B4-BE49-F238E27FC236}">
                      <a16:creationId xmlns:a16="http://schemas.microsoft.com/office/drawing/2014/main" id="{DA91CCBC-C07F-0148-9C4E-B46375701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4179" y="7424767"/>
                  <a:ext cx="301376" cy="301621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222D849-D6BB-E93D-6F61-DAACF58CAF8B}"/>
                  </a:ext>
                </a:extLst>
              </p:cNvPr>
              <p:cNvGrpSpPr/>
              <p:nvPr/>
            </p:nvGrpSpPr>
            <p:grpSpPr>
              <a:xfrm>
                <a:off x="998504" y="6814781"/>
                <a:ext cx="3473015" cy="1689477"/>
                <a:chOff x="48262" y="6813869"/>
                <a:chExt cx="3473015" cy="1689477"/>
              </a:xfrm>
            </p:grpSpPr>
            <p:pic>
              <p:nvPicPr>
                <p:cNvPr id="130" name="Picture 14" descr="Bat,Silhouette,Monochrome Photography PNG Clipart - Royalty Free SVG / PNG">
                  <a:extLst>
                    <a:ext uri="{FF2B5EF4-FFF2-40B4-BE49-F238E27FC236}">
                      <a16:creationId xmlns:a16="http://schemas.microsoft.com/office/drawing/2014/main" id="{998F5374-AAED-324B-8064-CF7E7D82D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62" y="6813869"/>
                  <a:ext cx="3473015" cy="16894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Graphic 130" descr="Germ with solid fill">
                  <a:extLst>
                    <a:ext uri="{FF2B5EF4-FFF2-40B4-BE49-F238E27FC236}">
                      <a16:creationId xmlns:a16="http://schemas.microsoft.com/office/drawing/2014/main" id="{270CB308-F85A-8F4A-8BA5-EB2BC3BD6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176" y="8027219"/>
                  <a:ext cx="283312" cy="283312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Germ with solid fill">
                  <a:extLst>
                    <a:ext uri="{FF2B5EF4-FFF2-40B4-BE49-F238E27FC236}">
                      <a16:creationId xmlns:a16="http://schemas.microsoft.com/office/drawing/2014/main" id="{42224AA4-AE40-2B47-8158-42D81AF5AF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2340" y="7939245"/>
                  <a:ext cx="283312" cy="283312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Germ with solid fill">
                  <a:extLst>
                    <a:ext uri="{FF2B5EF4-FFF2-40B4-BE49-F238E27FC236}">
                      <a16:creationId xmlns:a16="http://schemas.microsoft.com/office/drawing/2014/main" id="{B1691BC4-534B-2F4F-A53C-D987C61471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3044" y="7760481"/>
                  <a:ext cx="283312" cy="283312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Germ with solid fill">
                  <a:extLst>
                    <a:ext uri="{FF2B5EF4-FFF2-40B4-BE49-F238E27FC236}">
                      <a16:creationId xmlns:a16="http://schemas.microsoft.com/office/drawing/2014/main" id="{5D6FF4B6-A291-0943-8B0F-C49FA9EE5F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2463" y="7675708"/>
                  <a:ext cx="283312" cy="283312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DAE0702-6DA6-4442-E2F0-57D287482C4E}"/>
                  </a:ext>
                </a:extLst>
              </p:cNvPr>
              <p:cNvGrpSpPr/>
              <p:nvPr/>
            </p:nvGrpSpPr>
            <p:grpSpPr>
              <a:xfrm>
                <a:off x="948265" y="6761843"/>
                <a:ext cx="914400" cy="914400"/>
                <a:chOff x="354581" y="8431452"/>
                <a:chExt cx="914400" cy="914400"/>
              </a:xfrm>
            </p:grpSpPr>
            <p:pic>
              <p:nvPicPr>
                <p:cNvPr id="179" name="Graphic 178" descr="Thermometer outline">
                  <a:extLst>
                    <a:ext uri="{FF2B5EF4-FFF2-40B4-BE49-F238E27FC236}">
                      <a16:creationId xmlns:a16="http://schemas.microsoft.com/office/drawing/2014/main" id="{AC0209E5-25C0-DA41-A203-A8075B0AAE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581" y="843145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884FA701-C946-8742-A770-6FD09562FE9F}"/>
                    </a:ext>
                  </a:extLst>
                </p:cNvPr>
                <p:cNvSpPr/>
                <p:nvPr/>
              </p:nvSpPr>
              <p:spPr>
                <a:xfrm>
                  <a:off x="742873" y="9061042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F206319-2BF6-D146-B2BC-0258EA20E8A6}"/>
                    </a:ext>
                  </a:extLst>
                </p:cNvPr>
                <p:cNvSpPr/>
                <p:nvPr/>
              </p:nvSpPr>
              <p:spPr>
                <a:xfrm>
                  <a:off x="786443" y="8610331"/>
                  <a:ext cx="45719" cy="515672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Right Arrow 121">
                <a:extLst>
                  <a:ext uri="{FF2B5EF4-FFF2-40B4-BE49-F238E27FC236}">
                    <a16:creationId xmlns:a16="http://schemas.microsoft.com/office/drawing/2014/main" id="{43B39BA9-2030-9749-9507-B9B887FA4CA9}"/>
                  </a:ext>
                </a:extLst>
              </p:cNvPr>
              <p:cNvSpPr/>
              <p:nvPr/>
            </p:nvSpPr>
            <p:spPr>
              <a:xfrm>
                <a:off x="3757574" y="7631117"/>
                <a:ext cx="794568" cy="67800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9571995-98D7-E14C-B772-ED8F888DD3AF}"/>
                  </a:ext>
                </a:extLst>
              </p:cNvPr>
              <p:cNvGrpSpPr/>
              <p:nvPr/>
            </p:nvGrpSpPr>
            <p:grpSpPr>
              <a:xfrm rot="3812390">
                <a:off x="2835382" y="8263998"/>
                <a:ext cx="1056290" cy="1131628"/>
                <a:chOff x="3157310" y="4355363"/>
                <a:chExt cx="1056290" cy="1131628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9CAB8107-3B45-034C-A3B0-D8FE12ECDD92}"/>
                    </a:ext>
                  </a:extLst>
                </p:cNvPr>
                <p:cNvGrpSpPr/>
                <p:nvPr/>
              </p:nvGrpSpPr>
              <p:grpSpPr>
                <a:xfrm rot="507068">
                  <a:off x="3157310" y="4355363"/>
                  <a:ext cx="1056290" cy="1131628"/>
                  <a:chOff x="3537253" y="895580"/>
                  <a:chExt cx="1056290" cy="1131628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F4D611B8-C063-DE40-9ED7-77676264E631}"/>
                      </a:ext>
                    </a:extLst>
                  </p:cNvPr>
                  <p:cNvGrpSpPr/>
                  <p:nvPr/>
                </p:nvGrpSpPr>
                <p:grpSpPr>
                  <a:xfrm>
                    <a:off x="3537253" y="895580"/>
                    <a:ext cx="1056290" cy="1131628"/>
                    <a:chOff x="3812635" y="3996572"/>
                    <a:chExt cx="1756163" cy="1923837"/>
                  </a:xfrm>
                </p:grpSpPr>
                <p:pic>
                  <p:nvPicPr>
                    <p:cNvPr id="142" name="Graphic 141" descr="Cough outline">
                      <a:extLst>
                        <a:ext uri="{FF2B5EF4-FFF2-40B4-BE49-F238E27FC236}">
                          <a16:creationId xmlns:a16="http://schemas.microsoft.com/office/drawing/2014/main" id="{12ACED43-C21E-8943-8D5C-593A53887B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856037" y="5243899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3" name="Graphic 142" descr="Cough outline">
                      <a:extLst>
                        <a:ext uri="{FF2B5EF4-FFF2-40B4-BE49-F238E27FC236}">
                          <a16:creationId xmlns:a16="http://schemas.microsoft.com/office/drawing/2014/main" id="{5C7DC534-78F9-9148-8EC0-DE4E7E81BD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756547" y="463151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4" name="Graphic 143" descr="Cough outline">
                      <a:extLst>
                        <a:ext uri="{FF2B5EF4-FFF2-40B4-BE49-F238E27FC236}">
                          <a16:creationId xmlns:a16="http://schemas.microsoft.com/office/drawing/2014/main" id="{7FE541E4-D2F0-C44C-85B6-07EBE2607B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621943" y="3996572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Graphic 144" descr="Cough outline">
                      <a:extLst>
                        <a:ext uri="{FF2B5EF4-FFF2-40B4-BE49-F238E27FC236}">
                          <a16:creationId xmlns:a16="http://schemas.microsoft.com/office/drawing/2014/main" id="{7E5D498F-AFD2-4742-AEED-66959FA857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221575" y="4363221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6" name="Graphic 145" descr="Cough outline">
                      <a:extLst>
                        <a:ext uri="{FF2B5EF4-FFF2-40B4-BE49-F238E27FC236}">
                          <a16:creationId xmlns:a16="http://schemas.microsoft.com/office/drawing/2014/main" id="{750A32A8-9230-1D45-9822-24535F15EE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322506" y="499816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Graphic 146" descr="Cough outline">
                      <a:extLst>
                        <a:ext uri="{FF2B5EF4-FFF2-40B4-BE49-F238E27FC236}">
                          <a16:creationId xmlns:a16="http://schemas.microsoft.com/office/drawing/2014/main" id="{000C41A1-F4F0-D645-A9C1-85E24B3D0D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3812635" y="4771878"/>
                      <a:ext cx="712761" cy="67651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1" name="Graphic 140" descr="Germ with solid fill">
                    <a:extLst>
                      <a:ext uri="{FF2B5EF4-FFF2-40B4-BE49-F238E27FC236}">
                        <a16:creationId xmlns:a16="http://schemas.microsoft.com/office/drawing/2014/main" id="{AEC24CC4-6F51-4145-8261-90807613F1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1643" y="1313649"/>
                    <a:ext cx="301376" cy="3013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8" name="Graphic 137" descr="Germ with solid fill">
                  <a:extLst>
                    <a:ext uri="{FF2B5EF4-FFF2-40B4-BE49-F238E27FC236}">
                      <a16:creationId xmlns:a16="http://schemas.microsoft.com/office/drawing/2014/main" id="{3CCDD3F6-4431-1F43-80E6-7150DEED4F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3810" y="4527935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Germ with solid fill">
                  <a:extLst>
                    <a:ext uri="{FF2B5EF4-FFF2-40B4-BE49-F238E27FC236}">
                      <a16:creationId xmlns:a16="http://schemas.microsoft.com/office/drawing/2014/main" id="{21305447-19D2-E040-8BFC-C01E93B562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9328" y="4973174"/>
                  <a:ext cx="301376" cy="301376"/>
                </a:xfrm>
                <a:prstGeom prst="rect">
                  <a:avLst/>
                </a:prstGeom>
              </p:spPr>
            </p:pic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C3BD175-423F-ED4E-8672-8D9EFBA753D8}"/>
                  </a:ext>
                </a:extLst>
              </p:cNvPr>
              <p:cNvSpPr txBox="1"/>
              <p:nvPr/>
            </p:nvSpPr>
            <p:spPr>
              <a:xfrm>
                <a:off x="252003" y="6688109"/>
                <a:ext cx="702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7523DA4-5842-FD44-9C04-89F806AD050D}"/>
                  </a:ext>
                </a:extLst>
              </p:cNvPr>
              <p:cNvGrpSpPr/>
              <p:nvPr/>
            </p:nvGrpSpPr>
            <p:grpSpPr>
              <a:xfrm>
                <a:off x="1568969" y="6760556"/>
                <a:ext cx="914400" cy="914400"/>
                <a:chOff x="799304" y="907866"/>
                <a:chExt cx="914400" cy="914400"/>
              </a:xfrm>
            </p:grpSpPr>
            <p:pic>
              <p:nvPicPr>
                <p:cNvPr id="150" name="Graphic 149" descr="Thermometer outline">
                  <a:extLst>
                    <a:ext uri="{FF2B5EF4-FFF2-40B4-BE49-F238E27FC236}">
                      <a16:creationId xmlns:a16="http://schemas.microsoft.com/office/drawing/2014/main" id="{95117A44-9901-A946-A1E8-5F3F9D391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04" y="90786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868F2E92-1F52-FF4A-9C37-BB74C68F353A}"/>
                    </a:ext>
                  </a:extLst>
                </p:cNvPr>
                <p:cNvSpPr/>
                <p:nvPr/>
              </p:nvSpPr>
              <p:spPr>
                <a:xfrm>
                  <a:off x="1188784" y="1530085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1FF215B-2253-D640-9FAD-B0FEB640B1D9}"/>
                    </a:ext>
                  </a:extLst>
                </p:cNvPr>
                <p:cNvSpPr/>
                <p:nvPr/>
              </p:nvSpPr>
              <p:spPr>
                <a:xfrm>
                  <a:off x="1231963" y="1391964"/>
                  <a:ext cx="45719" cy="144545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D8C3D8-C6FA-146A-E020-DAA19D6A307E}"/>
                      </a:ext>
                    </a:extLst>
                  </p:cNvPr>
                  <p:cNvSpPr txBox="1"/>
                  <p:nvPr/>
                </p:nvSpPr>
                <p:spPr>
                  <a:xfrm>
                    <a:off x="912243" y="6694221"/>
                    <a:ext cx="1651050" cy="462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D8C3D8-C6FA-146A-E020-DAA19D6A30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243" y="6694221"/>
                    <a:ext cx="1651050" cy="46269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A63CC6E-8CEF-2817-91C4-D586E3BF27DA}"/>
                      </a:ext>
                    </a:extLst>
                  </p:cNvPr>
                  <p:cNvSpPr txBox="1"/>
                  <p:nvPr/>
                </p:nvSpPr>
                <p:spPr>
                  <a:xfrm>
                    <a:off x="2041820" y="6687733"/>
                    <a:ext cx="627574" cy="462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A63CC6E-8CEF-2817-91C4-D586E3BF27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1820" y="6687733"/>
                    <a:ext cx="627574" cy="46269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9F0F17D-2A8E-255B-69AC-D27E855C7C9E}"/>
                      </a:ext>
                    </a:extLst>
                  </p:cNvPr>
                  <p:cNvSpPr txBox="1"/>
                  <p:nvPr/>
                </p:nvSpPr>
                <p:spPr>
                  <a:xfrm>
                    <a:off x="6816817" y="6685679"/>
                    <a:ext cx="165105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𝒗𝑺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9F0F17D-2A8E-255B-69AC-D27E855C7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6817" y="6685679"/>
                    <a:ext cx="1651050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93DE4B3-06D2-5355-51B0-983B359249F2}"/>
                  </a:ext>
                </a:extLst>
              </p:cNvPr>
              <p:cNvGrpSpPr/>
              <p:nvPr/>
            </p:nvGrpSpPr>
            <p:grpSpPr>
              <a:xfrm>
                <a:off x="5287785" y="6760816"/>
                <a:ext cx="914400" cy="914400"/>
                <a:chOff x="6184573" y="3611298"/>
                <a:chExt cx="914400" cy="914400"/>
              </a:xfrm>
            </p:grpSpPr>
            <p:pic>
              <p:nvPicPr>
                <p:cNvPr id="38" name="Graphic 37" descr="Thermometer outline">
                  <a:extLst>
                    <a:ext uri="{FF2B5EF4-FFF2-40B4-BE49-F238E27FC236}">
                      <a16:creationId xmlns:a16="http://schemas.microsoft.com/office/drawing/2014/main" id="{3B75EBC7-2D92-B27F-FD3D-4324A0757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2B99F2-A980-367F-C8FA-9649C402FC2A}"/>
                    </a:ext>
                  </a:extLst>
                </p:cNvPr>
                <p:cNvSpPr/>
                <p:nvPr/>
              </p:nvSpPr>
              <p:spPr>
                <a:xfrm>
                  <a:off x="6571057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98BC96A-08A4-BC49-A653-7DB196969686}"/>
                    </a:ext>
                  </a:extLst>
                </p:cNvPr>
                <p:cNvSpPr/>
                <p:nvPr/>
              </p:nvSpPr>
              <p:spPr>
                <a:xfrm>
                  <a:off x="6613668" y="3783048"/>
                  <a:ext cx="48259" cy="441160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B14B6E2-376D-6416-D5B1-E750C32C399A}"/>
                  </a:ext>
                </a:extLst>
              </p:cNvPr>
              <p:cNvGrpSpPr/>
              <p:nvPr/>
            </p:nvGrpSpPr>
            <p:grpSpPr>
              <a:xfrm>
                <a:off x="5826911" y="6759622"/>
                <a:ext cx="914400" cy="914400"/>
                <a:chOff x="6894355" y="3609626"/>
                <a:chExt cx="914400" cy="914400"/>
              </a:xfrm>
            </p:grpSpPr>
            <p:pic>
              <p:nvPicPr>
                <p:cNvPr id="47" name="Graphic 46" descr="Thermometer outline">
                  <a:extLst>
                    <a:ext uri="{FF2B5EF4-FFF2-40B4-BE49-F238E27FC236}">
                      <a16:creationId xmlns:a16="http://schemas.microsoft.com/office/drawing/2014/main" id="{252D60C5-5737-EDBA-61DC-F53B0157DA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4355" y="36096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F9B89DA-63C0-54E7-5A46-BC1B13B2A8B7}"/>
                    </a:ext>
                  </a:extLst>
                </p:cNvPr>
                <p:cNvSpPr/>
                <p:nvPr/>
              </p:nvSpPr>
              <p:spPr>
                <a:xfrm>
                  <a:off x="7324488" y="4065349"/>
                  <a:ext cx="45719" cy="289356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544DE25-EB96-F36A-8F52-AF1E765D5343}"/>
                    </a:ext>
                  </a:extLst>
                </p:cNvPr>
                <p:cNvSpPr/>
                <p:nvPr/>
              </p:nvSpPr>
              <p:spPr>
                <a:xfrm>
                  <a:off x="7279890" y="4222676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61244F-825C-0E2C-548C-49B787F258EB}"/>
                  </a:ext>
                </a:extLst>
              </p:cNvPr>
              <p:cNvGrpSpPr/>
              <p:nvPr/>
            </p:nvGrpSpPr>
            <p:grpSpPr>
              <a:xfrm>
                <a:off x="6440854" y="6766168"/>
                <a:ext cx="914400" cy="884211"/>
                <a:chOff x="6184573" y="3611298"/>
                <a:chExt cx="914400" cy="914400"/>
              </a:xfrm>
            </p:grpSpPr>
            <p:pic>
              <p:nvPicPr>
                <p:cNvPr id="52" name="Graphic 51" descr="Thermometer outline">
                  <a:extLst>
                    <a:ext uri="{FF2B5EF4-FFF2-40B4-BE49-F238E27FC236}">
                      <a16:creationId xmlns:a16="http://schemas.microsoft.com/office/drawing/2014/main" id="{041B1CA5-4B4E-1900-237F-8277C8D9D1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4F34643-DD39-EA0E-F603-8A03FFF0A7C8}"/>
                    </a:ext>
                  </a:extLst>
                </p:cNvPr>
                <p:cNvSpPr/>
                <p:nvPr/>
              </p:nvSpPr>
              <p:spPr>
                <a:xfrm>
                  <a:off x="6571057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978680B-8AFB-2E4F-E6D3-0462F7B5CA26}"/>
                    </a:ext>
                  </a:extLst>
                </p:cNvPr>
                <p:cNvSpPr/>
                <p:nvPr/>
              </p:nvSpPr>
              <p:spPr>
                <a:xfrm>
                  <a:off x="6607303" y="3756113"/>
                  <a:ext cx="54624" cy="468094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3C70F05-2C50-FF9F-1E2B-D9A8CCF1B38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1480" y="6684610"/>
                    <a:ext cx="5771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3C70F05-2C50-FF9F-1E2B-D9A8CCF1B3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1480" y="6684610"/>
                    <a:ext cx="577101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EB06E-5C7E-071A-ACA4-B73C37A1E003}"/>
                      </a:ext>
                    </a:extLst>
                  </p:cNvPr>
                  <p:cNvSpPr txBox="1"/>
                  <p:nvPr/>
                </p:nvSpPr>
                <p:spPr>
                  <a:xfrm>
                    <a:off x="6124598" y="6685145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𝒗𝑺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EB06E-5C7E-071A-ACA4-B73C37A1E0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4598" y="6685145"/>
                    <a:ext cx="914400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99E50BF-59A4-CE1C-5DA2-BD4912F41BC1}"/>
                  </a:ext>
                </a:extLst>
              </p:cNvPr>
              <p:cNvGrpSpPr/>
              <p:nvPr/>
            </p:nvGrpSpPr>
            <p:grpSpPr>
              <a:xfrm>
                <a:off x="404766" y="6757732"/>
                <a:ext cx="914400" cy="914400"/>
                <a:chOff x="341123" y="8473560"/>
                <a:chExt cx="914400" cy="914400"/>
              </a:xfrm>
            </p:grpSpPr>
            <p:pic>
              <p:nvPicPr>
                <p:cNvPr id="79" name="Graphic 78" descr="Thermometer outline">
                  <a:extLst>
                    <a:ext uri="{FF2B5EF4-FFF2-40B4-BE49-F238E27FC236}">
                      <a16:creationId xmlns:a16="http://schemas.microsoft.com/office/drawing/2014/main" id="{69114744-4CE2-8C91-D5A8-9BD3754B7A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123" y="847356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81EF5836-01EA-B161-16C8-325A502D146B}"/>
                    </a:ext>
                  </a:extLst>
                </p:cNvPr>
                <p:cNvSpPr/>
                <p:nvPr/>
              </p:nvSpPr>
              <p:spPr>
                <a:xfrm>
                  <a:off x="734606" y="9099205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980FF7C-1403-111B-DF56-03573D46957B}"/>
                    </a:ext>
                  </a:extLst>
                </p:cNvPr>
                <p:cNvSpPr/>
                <p:nvPr/>
              </p:nvSpPr>
              <p:spPr>
                <a:xfrm>
                  <a:off x="776643" y="8603800"/>
                  <a:ext cx="45719" cy="515672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D6484A9-1D56-EE9F-BBC9-D370763876AE}"/>
                      </a:ext>
                    </a:extLst>
                  </p:cNvPr>
                  <p:cNvSpPr txBox="1"/>
                  <p:nvPr/>
                </p:nvSpPr>
                <p:spPr>
                  <a:xfrm>
                    <a:off x="836345" y="6681159"/>
                    <a:ext cx="5771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D6484A9-1D56-EE9F-BBC9-D37076387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345" y="6681159"/>
                    <a:ext cx="577101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C7E79F-F95D-90F1-1077-37E103D6C129}"/>
                </a:ext>
              </a:extLst>
            </p:cNvPr>
            <p:cNvGrpSpPr/>
            <p:nvPr/>
          </p:nvGrpSpPr>
          <p:grpSpPr>
            <a:xfrm>
              <a:off x="-33765" y="-270805"/>
              <a:ext cx="8441981" cy="4687567"/>
              <a:chOff x="-140316" y="-742424"/>
              <a:chExt cx="8441981" cy="4687567"/>
            </a:xfrm>
          </p:grpSpPr>
          <p:pic>
            <p:nvPicPr>
              <p:cNvPr id="15" name="Picture 14" descr="Bat,Silhouette,Monochrome Photography PNG Clipart - Royalty Free SVG / PNG">
                <a:extLst>
                  <a:ext uri="{FF2B5EF4-FFF2-40B4-BE49-F238E27FC236}">
                    <a16:creationId xmlns:a16="http://schemas.microsoft.com/office/drawing/2014/main" id="{451EB3ED-A8B3-559C-732D-E49757123F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artisticPhotocopy trans="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331917">
                <a:off x="-112089" y="461207"/>
                <a:ext cx="4687567" cy="2280306"/>
              </a:xfrm>
              <a:prstGeom prst="rect">
                <a:avLst/>
              </a:prstGeom>
              <a:solidFill>
                <a:schemeClr val="bg1">
                  <a:alpha val="12000"/>
                </a:schemeClr>
              </a:solidFill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6FB9F2D-7002-1A5B-79AF-8277CB752BB1}"/>
                  </a:ext>
                </a:extLst>
              </p:cNvPr>
              <p:cNvGrpSpPr/>
              <p:nvPr/>
            </p:nvGrpSpPr>
            <p:grpSpPr>
              <a:xfrm>
                <a:off x="-140316" y="-534809"/>
                <a:ext cx="8441981" cy="3363483"/>
                <a:chOff x="-140317" y="-77609"/>
                <a:chExt cx="8441981" cy="3363483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F0926F7-A256-8EB4-C89F-FC8628D8E0C6}"/>
                    </a:ext>
                  </a:extLst>
                </p:cNvPr>
                <p:cNvSpPr txBox="1"/>
                <p:nvPr/>
              </p:nvSpPr>
              <p:spPr>
                <a:xfrm>
                  <a:off x="3826428" y="1581"/>
                  <a:ext cx="1861086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Population-level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eservoir dynamics: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775DC-6CF2-ED23-A0AB-2B0414B65A5A}"/>
                    </a:ext>
                  </a:extLst>
                </p:cNvPr>
                <p:cNvSpPr txBox="1"/>
                <p:nvPr/>
              </p:nvSpPr>
              <p:spPr>
                <a:xfrm>
                  <a:off x="511128" y="462219"/>
                  <a:ext cx="1904538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Within-host viral dynamics in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eservoir:</a:t>
                  </a:r>
                </a:p>
              </p:txBody>
            </p:sp>
            <p:sp>
              <p:nvSpPr>
                <p:cNvPr id="31" name="Striped Right Arrow 30">
                  <a:extLst>
                    <a:ext uri="{FF2B5EF4-FFF2-40B4-BE49-F238E27FC236}">
                      <a16:creationId xmlns:a16="http://schemas.microsoft.com/office/drawing/2014/main" id="{9D7E40BF-47B7-D883-FCA9-C4E70B45A91A}"/>
                    </a:ext>
                  </a:extLst>
                </p:cNvPr>
                <p:cNvSpPr/>
                <p:nvPr/>
              </p:nvSpPr>
              <p:spPr>
                <a:xfrm rot="19938413">
                  <a:off x="3937337" y="1482546"/>
                  <a:ext cx="688284" cy="818092"/>
                </a:xfrm>
                <a:prstGeom prst="stripedRightArrow">
                  <a:avLst/>
                </a:prstGeom>
                <a:solidFill>
                  <a:schemeClr val="accent2">
                    <a:lumMod val="75000"/>
                    <a:alpha val="49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48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Curved Connector 31">
                  <a:extLst>
                    <a:ext uri="{FF2B5EF4-FFF2-40B4-BE49-F238E27FC236}">
                      <a16:creationId xmlns:a16="http://schemas.microsoft.com/office/drawing/2014/main" id="{4D9987E8-8A28-D9FC-E58E-003633B30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3479342" y="1765082"/>
                  <a:ext cx="37301" cy="976586"/>
                </a:xfrm>
                <a:prstGeom prst="curvedConnector4">
                  <a:avLst>
                    <a:gd name="adj1" fmla="val -1366500"/>
                    <a:gd name="adj2" fmla="val 102403"/>
                  </a:avLst>
                </a:prstGeom>
                <a:ln w="38100">
                  <a:noFill/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ACA03FA-7722-BB47-9CB6-6099D1823FCC}"/>
                    </a:ext>
                  </a:extLst>
                </p:cNvPr>
                <p:cNvGrpSpPr/>
                <p:nvPr/>
              </p:nvGrpSpPr>
              <p:grpSpPr>
                <a:xfrm>
                  <a:off x="4763670" y="-77609"/>
                  <a:ext cx="2968191" cy="2960394"/>
                  <a:chOff x="4371558" y="-64467"/>
                  <a:chExt cx="2968191" cy="2960394"/>
                </a:xfrm>
              </p:grpSpPr>
              <p:pic>
                <p:nvPicPr>
                  <p:cNvPr id="194" name="Graphic 193" descr="Bats with solid fill">
                    <a:extLst>
                      <a:ext uri="{FF2B5EF4-FFF2-40B4-BE49-F238E27FC236}">
                        <a16:creationId xmlns:a16="http://schemas.microsoft.com/office/drawing/2014/main" id="{2100E686-29DB-538F-D7CF-2729FD4341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9593856">
                    <a:off x="4371558" y="428419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195" name="Graphic 194" descr="Bats with solid fill">
                    <a:extLst>
                      <a:ext uri="{FF2B5EF4-FFF2-40B4-BE49-F238E27FC236}">
                        <a16:creationId xmlns:a16="http://schemas.microsoft.com/office/drawing/2014/main" id="{A0234BA5-A2B8-40EC-3777-1DC61C8E2D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9680471">
                    <a:off x="4371558" y="1405542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08" name="Graphic 207" descr="Bats with solid fill">
                    <a:extLst>
                      <a:ext uri="{FF2B5EF4-FFF2-40B4-BE49-F238E27FC236}">
                        <a16:creationId xmlns:a16="http://schemas.microsoft.com/office/drawing/2014/main" id="{A79755A5-F692-8417-9C65-E267E9C65C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05721" y="930229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09" name="Graphic 208" descr="Bats with solid fill">
                    <a:extLst>
                      <a:ext uri="{FF2B5EF4-FFF2-40B4-BE49-F238E27FC236}">
                        <a16:creationId xmlns:a16="http://schemas.microsoft.com/office/drawing/2014/main" id="{9EF06D2A-EEE9-4D88-190C-6FECE57CC4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769736">
                    <a:off x="5683449" y="262735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0" name="Graphic 209" descr="Bats with solid fill">
                    <a:extLst>
                      <a:ext uri="{FF2B5EF4-FFF2-40B4-BE49-F238E27FC236}">
                        <a16:creationId xmlns:a16="http://schemas.microsoft.com/office/drawing/2014/main" id="{E0370C23-700C-0DF3-D02A-221F25C7FA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9576875">
                    <a:off x="5269878" y="1866370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1" name="Graphic 210" descr="Bats with solid fill">
                    <a:extLst>
                      <a:ext uri="{FF2B5EF4-FFF2-40B4-BE49-F238E27FC236}">
                        <a16:creationId xmlns:a16="http://schemas.microsoft.com/office/drawing/2014/main" id="{47D53E3F-0050-04C4-276C-B0B069A3D3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3423163">
                    <a:off x="6219533" y="1412978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2" name="Graphic 211" descr="Bats with solid fill">
                    <a:extLst>
                      <a:ext uri="{FF2B5EF4-FFF2-40B4-BE49-F238E27FC236}">
                        <a16:creationId xmlns:a16="http://schemas.microsoft.com/office/drawing/2014/main" id="{2D86B78B-F6DC-B430-DC2E-7C9C27611C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842490">
                    <a:off x="6425349" y="632851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3" name="Graphic 212" descr="Bats with solid fill">
                    <a:extLst>
                      <a:ext uri="{FF2B5EF4-FFF2-40B4-BE49-F238E27FC236}">
                        <a16:creationId xmlns:a16="http://schemas.microsoft.com/office/drawing/2014/main" id="{28D42AF1-F382-B04D-7A94-1280BA3FD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769736">
                    <a:off x="4995308" y="-64467"/>
                    <a:ext cx="914400" cy="10295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10DB024-0D2E-7939-63FD-540304F27A7B}"/>
                    </a:ext>
                  </a:extLst>
                </p:cNvPr>
                <p:cNvGrpSpPr/>
                <p:nvPr/>
              </p:nvGrpSpPr>
              <p:grpSpPr>
                <a:xfrm>
                  <a:off x="-121802" y="1265319"/>
                  <a:ext cx="4666747" cy="1741110"/>
                  <a:chOff x="168843" y="3664874"/>
                  <a:chExt cx="4666747" cy="1741110"/>
                </a:xfrm>
              </p:grpSpPr>
              <p:cxnSp>
                <p:nvCxnSpPr>
                  <p:cNvPr id="180" name="Curved Connector 179">
                    <a:extLst>
                      <a:ext uri="{FF2B5EF4-FFF2-40B4-BE49-F238E27FC236}">
                        <a16:creationId xmlns:a16="http://schemas.microsoft.com/office/drawing/2014/main" id="{ECA4A674-EB49-F401-14B9-91078DB3D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2604006" y="3899479"/>
                    <a:ext cx="799873" cy="938018"/>
                  </a:xfrm>
                  <a:prstGeom prst="curvedConnector3">
                    <a:avLst>
                      <a:gd name="adj1" fmla="val 139165"/>
                    </a:avLst>
                  </a:prstGeom>
                  <a:ln w="38100">
                    <a:solidFill>
                      <a:schemeClr val="bg2">
                        <a:lumMod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6B5B4867-706F-0E9A-90A3-0F93D2A203FC}"/>
                      </a:ext>
                    </a:extLst>
                  </p:cNvPr>
                  <p:cNvGrpSpPr/>
                  <p:nvPr/>
                </p:nvGrpSpPr>
                <p:grpSpPr>
                  <a:xfrm>
                    <a:off x="973087" y="3898922"/>
                    <a:ext cx="3453711" cy="1356337"/>
                    <a:chOff x="5043117" y="3834708"/>
                    <a:chExt cx="3789193" cy="1445357"/>
                  </a:xfrm>
                </p:grpSpPr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F1AB9475-CA4D-1FB5-4422-ABB764DE8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9684" y="4256854"/>
                      <a:ext cx="2412626" cy="1023211"/>
                      <a:chOff x="5157698" y="588360"/>
                      <a:chExt cx="2412626" cy="1023211"/>
                    </a:xfrm>
                  </p:grpSpPr>
                  <p:cxnSp>
                    <p:nvCxnSpPr>
                      <p:cNvPr id="192" name="Straight Arrow Connector 191">
                        <a:extLst>
                          <a:ext uri="{FF2B5EF4-FFF2-40B4-BE49-F238E27FC236}">
                            <a16:creationId xmlns:a16="http://schemas.microsoft.com/office/drawing/2014/main" id="{D3EA4FE2-AA15-B0F8-1E4F-4F08EEDB4C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73373" y="1609020"/>
                        <a:ext cx="496951" cy="2551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chemeClr val="tx1"/>
                        </a:solidFill>
                        <a:tailEnd type="arrow"/>
                      </a:ln>
                      <a:effectLst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Straight Arrow Connector 192">
                        <a:extLst>
                          <a:ext uri="{FF2B5EF4-FFF2-40B4-BE49-F238E27FC236}">
                            <a16:creationId xmlns:a16="http://schemas.microsoft.com/office/drawing/2014/main" id="{D5A33BF5-7C91-875C-7C17-5B9D089B17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157698" y="588360"/>
                        <a:ext cx="563755" cy="1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chemeClr val="tx1"/>
                        </a:solidFill>
                        <a:tailEnd type="arrow"/>
                      </a:ln>
                      <a:effectLst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1" name="Curved Connector 190">
                      <a:extLst>
                        <a:ext uri="{FF2B5EF4-FFF2-40B4-BE49-F238E27FC236}">
                          <a16:creationId xmlns:a16="http://schemas.microsoft.com/office/drawing/2014/main" id="{D60620BC-5CBA-CD7A-D3D1-2D39FE6831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5044005" y="3833820"/>
                      <a:ext cx="515219" cy="516996"/>
                    </a:xfrm>
                    <a:prstGeom prst="curvedConnector4">
                      <a:avLst>
                        <a:gd name="adj1" fmla="val -47282"/>
                        <a:gd name="adj2" fmla="val 148512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Arrow Connector 181">
                    <a:extLst>
                      <a:ext uri="{FF2B5EF4-FFF2-40B4-BE49-F238E27FC236}">
                        <a16:creationId xmlns:a16="http://schemas.microsoft.com/office/drawing/2014/main" id="{909309C4-B1C9-E7BC-4F42-343E98F0F8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49394" y="4816353"/>
                    <a:ext cx="513842" cy="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B6808128-387F-2897-AED5-7618C4BE3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354" y="4627460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B6808128-387F-2897-AED5-7618C4BE37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6354" y="4627460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69140CE8-10AC-70EA-8006-76850C1130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9547" y="3664874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69140CE8-10AC-70EA-8006-76850C11300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59547" y="3664874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75D572C1-C1A6-8401-AD29-391546304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843" y="3766156"/>
                        <a:ext cx="703352" cy="648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75D572C1-C1A6-8401-AD29-3915463047C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8843" y="3766156"/>
                        <a:ext cx="703352" cy="64824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3E585926-C25E-5CBA-A385-6B84248D7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2227" y="4636636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3E585926-C25E-5CBA-A385-6B84248D74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32227" y="4636636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7" name="Curved Connector 186">
                    <a:extLst>
                      <a:ext uri="{FF2B5EF4-FFF2-40B4-BE49-F238E27FC236}">
                        <a16:creationId xmlns:a16="http://schemas.microsoft.com/office/drawing/2014/main" id="{2786A123-8B5F-E17F-A7D2-16DFA892D3AB}"/>
                      </a:ext>
                    </a:extLst>
                  </p:cNvPr>
                  <p:cNvCxnSpPr>
                    <a:cxnSpLocks/>
                    <a:stCxn id="87" idx="2"/>
                  </p:cNvCxnSpPr>
                  <p:nvPr/>
                </p:nvCxnSpPr>
                <p:spPr>
                  <a:xfrm rot="16200000" flipH="1">
                    <a:off x="1680507" y="4657988"/>
                    <a:ext cx="319764" cy="518274"/>
                  </a:xfrm>
                  <a:prstGeom prst="curvedConnector2">
                    <a:avLst/>
                  </a:prstGeom>
                  <a:ln w="38100">
                    <a:solidFill>
                      <a:schemeClr val="bg2">
                        <a:lumMod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88D13EA-6917-3349-5524-AB5E53015C67}"/>
                    </a:ext>
                  </a:extLst>
                </p:cNvPr>
                <p:cNvGrpSpPr/>
                <p:nvPr/>
              </p:nvGrpSpPr>
              <p:grpSpPr>
                <a:xfrm>
                  <a:off x="4012636" y="336734"/>
                  <a:ext cx="4289028" cy="1841551"/>
                  <a:chOff x="4661828" y="4676346"/>
                  <a:chExt cx="4289028" cy="1841551"/>
                </a:xfrm>
              </p:grpSpPr>
              <p:cxnSp>
                <p:nvCxnSpPr>
                  <p:cNvPr id="106" name="Curved Connector 105">
                    <a:extLst>
                      <a:ext uri="{FF2B5EF4-FFF2-40B4-BE49-F238E27FC236}">
                        <a16:creationId xmlns:a16="http://schemas.microsoft.com/office/drawing/2014/main" id="{5156CB09-DAE0-3D0A-A519-2F14FE358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 flipV="1">
                    <a:off x="6657314" y="4609806"/>
                    <a:ext cx="37301" cy="976586"/>
                  </a:xfrm>
                  <a:prstGeom prst="curvedConnector4">
                    <a:avLst>
                      <a:gd name="adj1" fmla="val -853119"/>
                      <a:gd name="adj2" fmla="val 102403"/>
                    </a:avLst>
                  </a:prstGeom>
                  <a:ln w="38100">
                    <a:solidFill>
                      <a:schemeClr val="bg2">
                        <a:lumMod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0254172C-54A4-4C65-A3C5-2526F2DA6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1828" y="5002389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0254172C-54A4-4C65-A3C5-2526F2DA6C2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61828" y="5002389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AA2405C3-0A6E-7462-A81A-BDB96AD980D8}"/>
                      </a:ext>
                    </a:extLst>
                  </p:cNvPr>
                  <p:cNvSpPr/>
                  <p:nvPr/>
                </p:nvSpPr>
                <p:spPr>
                  <a:xfrm>
                    <a:off x="5441325" y="5177159"/>
                    <a:ext cx="945672" cy="8736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400" dirty="0">
                        <a:solidFill>
                          <a:schemeClr val="tx1"/>
                        </a:solidFill>
                        <a:latin typeface="Cambria Math"/>
                        <a:cs typeface="Cambria Math"/>
                      </a:rPr>
                      <a:t>S</a:t>
                    </a: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BC30285E-DFD3-577B-666A-8F117DA42FB3}"/>
                      </a:ext>
                    </a:extLst>
                  </p:cNvPr>
                  <p:cNvSpPr/>
                  <p:nvPr/>
                </p:nvSpPr>
                <p:spPr>
                  <a:xfrm>
                    <a:off x="6935143" y="5160902"/>
                    <a:ext cx="945672" cy="91618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400" dirty="0">
                        <a:solidFill>
                          <a:schemeClr val="tx1"/>
                        </a:solidFill>
                        <a:latin typeface="Cambria Math"/>
                        <a:cs typeface="Cambria Math"/>
                      </a:rPr>
                      <a:t>I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90E3F35F-9E83-F74B-5C72-D18977311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8833" y="5216330"/>
                        <a:ext cx="750229" cy="5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2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2200" b="1" baseline="-250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90E3F35F-9E83-F74B-5C72-D1897731114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8833" y="5216330"/>
                        <a:ext cx="750229" cy="552612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1" name="Straight Arrow Connector 120">
                    <a:extLst>
                      <a:ext uri="{FF2B5EF4-FFF2-40B4-BE49-F238E27FC236}">
                        <a16:creationId xmlns:a16="http://schemas.microsoft.com/office/drawing/2014/main" id="{4F7298D2-DA9D-9D1A-233F-E00E981C3E75}"/>
                      </a:ext>
                    </a:extLst>
                  </p:cNvPr>
                  <p:cNvCxnSpPr/>
                  <p:nvPr/>
                </p:nvCxnSpPr>
                <p:spPr>
                  <a:xfrm>
                    <a:off x="6552201" y="5790723"/>
                    <a:ext cx="271478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E095240-3EB3-931A-CF31-A4E6EF90E628}"/>
                      </a:ext>
                    </a:extLst>
                  </p:cNvPr>
                  <p:cNvCxnSpPr>
                    <a:cxnSpLocks/>
                    <a:stCxn id="117" idx="2"/>
                  </p:cNvCxnSpPr>
                  <p:nvPr/>
                </p:nvCxnSpPr>
                <p:spPr>
                  <a:xfrm>
                    <a:off x="7407980" y="6077090"/>
                    <a:ext cx="0" cy="440807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4BB543A3-3DEA-023A-FEE7-6F2E7946E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1037" y="4676346"/>
                        <a:ext cx="1479819" cy="1703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22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4BB543A3-3DEA-023A-FEE7-6F2E7946EEC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71037" y="4676346"/>
                        <a:ext cx="1479819" cy="1703977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69F17E5E-C8F4-BD96-87B8-03BAAB9776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53509" y="5630456"/>
                    <a:ext cx="291292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9C310C86-E0BD-90A2-53FF-0CCEA378DA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9163" y="5793791"/>
                    <a:ext cx="361553" cy="5029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Arrow Connector 156">
                    <a:extLst>
                      <a:ext uri="{FF2B5EF4-FFF2-40B4-BE49-F238E27FC236}">
                        <a16:creationId xmlns:a16="http://schemas.microsoft.com/office/drawing/2014/main" id="{92FD15C2-C6FF-B73C-36F5-6F78B8155A9E}"/>
                      </a:ext>
                    </a:extLst>
                  </p:cNvPr>
                  <p:cNvCxnSpPr>
                    <a:cxnSpLocks/>
                    <a:stCxn id="115" idx="2"/>
                  </p:cNvCxnSpPr>
                  <p:nvPr/>
                </p:nvCxnSpPr>
                <p:spPr>
                  <a:xfrm>
                    <a:off x="5914161" y="6050776"/>
                    <a:ext cx="0" cy="403107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8F159EB5-C105-B84B-326F-59E580C5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24043" y="5995549"/>
                        <a:ext cx="509618" cy="471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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8F159EB5-C105-B84B-326F-59E580C52D6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4043" y="5995549"/>
                        <a:ext cx="509618" cy="471341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4878" b="-5263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85E81F38-F15C-6AE2-AAF2-F3E7C80202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2216" y="5974545"/>
                        <a:ext cx="509618" cy="471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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85E81F38-F15C-6AE2-AAF2-F3E7C802027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42216" y="5974545"/>
                        <a:ext cx="509618" cy="471341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7317" b="-263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C638E85-357A-5E16-7421-90D3BF0A1143}"/>
                    </a:ext>
                  </a:extLst>
                </p:cNvPr>
                <p:cNvSpPr txBox="1"/>
                <p:nvPr/>
              </p:nvSpPr>
              <p:spPr>
                <a:xfrm>
                  <a:off x="-140317" y="229777"/>
                  <a:ext cx="7027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37DEEF5-5332-0AD7-F60A-545571E75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35899" y="2974811"/>
                  <a:ext cx="513842" cy="1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E8D732E-27C8-AAFC-23A0-D9BC4D8ED471}"/>
                    </a:ext>
                  </a:extLst>
                </p:cNvPr>
                <p:cNvSpPr/>
                <p:nvPr/>
              </p:nvSpPr>
              <p:spPr>
                <a:xfrm>
                  <a:off x="780989" y="1390717"/>
                  <a:ext cx="1019235" cy="96697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4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V</a:t>
                  </a:r>
                  <a:r>
                    <a:rPr lang="en-US" sz="1275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irus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DF59A28-D009-D531-9F70-697061C5B647}"/>
                    </a:ext>
                  </a:extLst>
                </p:cNvPr>
                <p:cNvSpPr/>
                <p:nvPr/>
              </p:nvSpPr>
              <p:spPr>
                <a:xfrm>
                  <a:off x="2605881" y="2156598"/>
                  <a:ext cx="1087170" cy="966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4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L</a:t>
                  </a:r>
                  <a:r>
                    <a:rPr lang="en-US" sz="1275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eukocyte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5D594145-60B9-09D4-ADE7-88BBD9D595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8" y="2854987"/>
                      <a:ext cx="46094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𝑔</m:t>
                                </m:r>
                                <m:r>
                                  <a:rPr lang="en-US" sz="2200" i="1" baseline="-25000" dirty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aseline="-25000" dirty="0"/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5D594145-60B9-09D4-ADE7-88BBD9D595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8" y="2854987"/>
                      <a:ext cx="460945" cy="430887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r="-21053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Rectangle 3">
                      <a:extLst>
                        <a:ext uri="{FF2B5EF4-FFF2-40B4-BE49-F238E27FC236}">
                          <a16:creationId xmlns:a16="http://schemas.microsoft.com/office/drawing/2014/main" id="{E2A207A3-69CF-0051-4AFD-DB1B3D6963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3443" y="2104855"/>
                      <a:ext cx="1763813" cy="4316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sz="20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0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𝜷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en-US" sz="20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𝜁</m:t>
                            </m:r>
                            <m:sSubSup>
                              <m:sSubSupPr>
                                <m:ctrlP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  <m:sup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en-US" sz="2000" dirty="0"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Rectangle 3">
                      <a:extLst>
                        <a:ext uri="{FF2B5EF4-FFF2-40B4-BE49-F238E27FC236}">
                          <a16:creationId xmlns:a16="http://schemas.microsoft.com/office/drawing/2014/main" id="{E2A207A3-69CF-0051-4AFD-DB1B3D6963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563443" y="2104855"/>
                      <a:ext cx="1763813" cy="43165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b="-8824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832CC022-9775-F42F-817E-4853B73353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4152" y="2475243"/>
                      <a:ext cx="2963760" cy="7764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  <m:sup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en-US" sz="20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  <m:sup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US" altLang="en-US" sz="2000" dirty="0"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832CC022-9775-F42F-817E-4853B73353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774152" y="2475243"/>
                      <a:ext cx="2963760" cy="776431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 b="-1587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66902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2435</TotalTime>
  <Words>52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bats to decipher disease, aging, and virus virulence in one fell swoop</dc:title>
  <dc:creator>Cara Brook</dc:creator>
  <cp:lastModifiedBy>Cara Brook</cp:lastModifiedBy>
  <cp:revision>55</cp:revision>
  <cp:lastPrinted>2021-06-26T22:18:36Z</cp:lastPrinted>
  <dcterms:created xsi:type="dcterms:W3CDTF">2020-06-10T16:43:40Z</dcterms:created>
  <dcterms:modified xsi:type="dcterms:W3CDTF">2023-06-28T02:34:29Z</dcterms:modified>
</cp:coreProperties>
</file>