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SIR model | Sinead Morris">
            <a:extLst>
              <a:ext uri="{FF2B5EF4-FFF2-40B4-BE49-F238E27FC236}">
                <a16:creationId xmlns:a16="http://schemas.microsoft.com/office/drawing/2014/main" id="{AB006316-0CD6-D6EC-74D1-B26DA687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9" y="-300068"/>
            <a:ext cx="11601549" cy="354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511629" y="2993571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285" y="1795788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09634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130143" y="5202238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66700" y="2444170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553234" y="2143467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553234" y="269120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difference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06891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426515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10482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64549</TotalTime>
  <Words>6238</Words>
  <Application>Microsoft Office PowerPoint</Application>
  <PresentationFormat>Widescreen</PresentationFormat>
  <Paragraphs>1277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70</cp:revision>
  <dcterms:created xsi:type="dcterms:W3CDTF">2024-01-15T19:56:30Z</dcterms:created>
  <dcterms:modified xsi:type="dcterms:W3CDTF">2025-04-22T20:41:21Z</dcterms:modified>
</cp:coreProperties>
</file>