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453756" y="1488862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12" y="291079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312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083844" y="4895312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08827" y="939461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460734" y="2716458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460734" y="211756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différence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5164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0139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7157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A59E42-D5AD-2BD7-5DF1-B34C79BAA3A9}"/>
              </a:ext>
            </a:extLst>
          </p:cNvPr>
          <p:cNvSpPr txBox="1"/>
          <p:nvPr/>
        </p:nvSpPr>
        <p:spPr>
          <a:xfrm>
            <a:off x="8912505" y="1632029"/>
            <a:ext cx="9838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Fossas</a:t>
            </a:r>
            <a:endParaRPr lang="en-US" dirty="0"/>
          </a:p>
          <a:p>
            <a:r>
              <a:rPr lang="en-US" dirty="0"/>
              <a:t>Lemurs</a:t>
            </a:r>
          </a:p>
        </p:txBody>
      </p:sp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65833</TotalTime>
  <Words>6240</Words>
  <Application>Microsoft Office PowerPoint</Application>
  <PresentationFormat>Widescreen</PresentationFormat>
  <Paragraphs>1279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82</cp:revision>
  <dcterms:created xsi:type="dcterms:W3CDTF">2024-01-15T19:56:30Z</dcterms:created>
  <dcterms:modified xsi:type="dcterms:W3CDTF">2025-05-21T07:40:49Z</dcterms:modified>
</cp:coreProperties>
</file>