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453756" y="1488862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12" y="291079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312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083844" y="4895312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08827" y="939461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553234" y="2143467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553234" y="269120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difference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06891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26515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0482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64555</TotalTime>
  <Words>6238</Words>
  <Application>Microsoft Office PowerPoint</Application>
  <PresentationFormat>Widescreen</PresentationFormat>
  <Paragraphs>1277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72</cp:revision>
  <dcterms:created xsi:type="dcterms:W3CDTF">2024-01-15T19:56:30Z</dcterms:created>
  <dcterms:modified xsi:type="dcterms:W3CDTF">2025-05-19T09:03:18Z</dcterms:modified>
</cp:coreProperties>
</file>