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Eden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482812"/>
            <a:ext cx="9144000" cy="1309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Gary Chi</a:t>
            </a:r>
          </a:p>
          <a:p>
            <a:r>
              <a:rPr lang="en-US" dirty="0"/>
              <a:t>Raisa Rabbani</a:t>
            </a:r>
          </a:p>
          <a:p>
            <a:r>
              <a:rPr lang="en-US" dirty="0"/>
              <a:t>Elon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Jessica Z</a:t>
            </a:r>
          </a:p>
        </p:txBody>
      </p:sp>
    </p:spTree>
    <p:extLst>
      <p:ext uri="{BB962C8B-B14F-4D97-AF65-F5344CB8AC3E}">
        <p14:creationId xmlns:p14="http://schemas.microsoft.com/office/powerpoint/2010/main" val="34640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ogospike.com/wp-content/uploads/2015/10/Android_Logo_09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-2544" y="1383333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intuitive and easy to use mobile app that helps caretakers understand kids</a:t>
            </a:r>
          </a:p>
          <a:p>
            <a:r>
              <a:rPr lang="en-US" sz="4400" dirty="0"/>
              <a:t>Effective solution to retain unique language of each kid made available to caretakers</a:t>
            </a:r>
          </a:p>
        </p:txBody>
      </p:sp>
    </p:spTree>
    <p:extLst>
      <p:ext uri="{BB962C8B-B14F-4D97-AF65-F5344CB8AC3E}">
        <p14:creationId xmlns:p14="http://schemas.microsoft.com/office/powerpoint/2010/main" val="421613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Initial: User will input audio data of reoccurring phrases </a:t>
            </a:r>
          </a:p>
          <a:p>
            <a:endParaRPr lang="en-US" sz="3600" dirty="0"/>
          </a:p>
          <a:p>
            <a:r>
              <a:rPr lang="en-US" sz="3600" dirty="0"/>
              <a:t>Translation: Caretaker may record the child speaking and translate it to text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Editing: Meanings of audio data can be edited if wrong</a:t>
            </a:r>
          </a:p>
        </p:txBody>
      </p:sp>
    </p:spTree>
    <p:extLst>
      <p:ext uri="{BB962C8B-B14F-4D97-AF65-F5344CB8AC3E}">
        <p14:creationId xmlns:p14="http://schemas.microsoft.com/office/powerpoint/2010/main" val="268768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r>
              <a:rPr lang="en-US" dirty="0"/>
              <a:t>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Solve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A server/database retains data for each individual</a:t>
            </a:r>
          </a:p>
          <a:p>
            <a:endParaRPr lang="en-US" sz="4000" dirty="0"/>
          </a:p>
          <a:p>
            <a:r>
              <a:rPr lang="en-US" sz="4000" dirty="0"/>
              <a:t>Compares the audio data with reference audio to maximize accuracy</a:t>
            </a:r>
          </a:p>
          <a:p>
            <a:endParaRPr lang="en-US" sz="4000" dirty="0"/>
          </a:p>
          <a:p>
            <a:r>
              <a:rPr lang="en-US" sz="4000" dirty="0"/>
              <a:t>Each caretaker’s android application has their own pool of kids they attend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9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Security to transfer data between platforms</a:t>
            </a:r>
          </a:p>
          <a:p>
            <a:endParaRPr lang="en-US" sz="4000" dirty="0"/>
          </a:p>
          <a:p>
            <a:r>
              <a:rPr lang="en-US" sz="4000" dirty="0"/>
              <a:t>Easy to use user interface</a:t>
            </a:r>
          </a:p>
          <a:p>
            <a:endParaRPr lang="en-US" sz="4000" dirty="0"/>
          </a:p>
          <a:p>
            <a:r>
              <a:rPr lang="en-US" sz="4000" dirty="0"/>
              <a:t>Accounts for caretakers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5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Audio fingerprinting </a:t>
            </a:r>
          </a:p>
          <a:p>
            <a:endParaRPr lang="en-US" sz="3600" dirty="0"/>
          </a:p>
          <a:p>
            <a:r>
              <a:rPr lang="en-US" sz="3600" dirty="0"/>
              <a:t>iOS development</a:t>
            </a:r>
          </a:p>
          <a:p>
            <a:endParaRPr lang="en-US" sz="3600" dirty="0"/>
          </a:p>
          <a:p>
            <a:r>
              <a:rPr lang="en-US" sz="3600" dirty="0"/>
              <a:t>Improve on comparison algorithm</a:t>
            </a:r>
          </a:p>
          <a:p>
            <a:endParaRPr lang="en-US" sz="3600" dirty="0"/>
          </a:p>
          <a:p>
            <a:r>
              <a:rPr lang="en-US" sz="3600" dirty="0"/>
              <a:t>Statistical reports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0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118</TotalTime>
  <Words>133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</vt:lpstr>
      <vt:lpstr>Banded</vt:lpstr>
      <vt:lpstr>Eden II</vt:lpstr>
      <vt:lpstr>What Is It?</vt:lpstr>
      <vt:lpstr>How it works</vt:lpstr>
      <vt:lpstr>ScreenShots &amp; DEMO</vt:lpstr>
      <vt:lpstr>How does it Solve the problem</vt:lpstr>
      <vt:lpstr>Necessary Work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 II</dc:title>
  <dc:creator>Gary Chi</dc:creator>
  <cp:lastModifiedBy>Jessica</cp:lastModifiedBy>
  <cp:revision>16</cp:revision>
  <dcterms:created xsi:type="dcterms:W3CDTF">2016-10-29T05:23:06Z</dcterms:created>
  <dcterms:modified xsi:type="dcterms:W3CDTF">2016-10-29T09:38:46Z</dcterms:modified>
</cp:coreProperties>
</file>