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2"/>
  </p:notesMasterIdLst>
  <p:sldIdLst>
    <p:sldId id="256" r:id="rId3"/>
    <p:sldId id="257" r:id="rId4"/>
    <p:sldId id="260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E36D-16CE-4336-AD1B-46A70CC17244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9D1B-9AAB-419F-AB0F-0948ECB50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seconds</a:t>
            </a:r>
            <a:r>
              <a:rPr lang="en-US" baseline="0" dirty="0"/>
              <a:t>  Gary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0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Elon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Gary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6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Raisa 30 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99D1B-9AAB-419F-AB0F-0948ECB504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9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536441" y="85060"/>
            <a:ext cx="3087103" cy="6569632"/>
            <a:chOff x="6662953" y="288732"/>
            <a:chExt cx="2687942" cy="5720182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8729977" y="145583"/>
              <a:ext cx="45719" cy="3320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62953" y="196209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62991" y="1522646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2992" y="108320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8711" y="322489"/>
              <a:ext cx="2642184" cy="568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881487" y="1124250"/>
              <a:ext cx="2296632" cy="40829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801942" y="5380172"/>
              <a:ext cx="455721" cy="455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8016227" y="576124"/>
              <a:ext cx="50530" cy="4323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2434" y="554951"/>
              <a:ext cx="78115" cy="781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49395" y="767030"/>
              <a:ext cx="64322" cy="64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7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89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0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5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9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4536441" y="85060"/>
            <a:ext cx="3087103" cy="6569632"/>
            <a:chOff x="6662953" y="288732"/>
            <a:chExt cx="2687942" cy="5720182"/>
          </a:xfrm>
        </p:grpSpPr>
        <p:sp>
          <p:nvSpPr>
            <p:cNvPr id="4" name="Rounded Rectangle 3"/>
            <p:cNvSpPr/>
            <p:nvPr/>
          </p:nvSpPr>
          <p:spPr>
            <a:xfrm rot="5400000">
              <a:off x="8729977" y="145583"/>
              <a:ext cx="45719" cy="33201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662953" y="196209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62991" y="1522646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62992" y="1083201"/>
              <a:ext cx="45719" cy="2247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08711" y="322489"/>
              <a:ext cx="2642184" cy="56864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6881487" y="1124250"/>
              <a:ext cx="2296632" cy="40829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801942" y="5380172"/>
              <a:ext cx="455721" cy="455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5400000">
              <a:off x="8016227" y="576124"/>
              <a:ext cx="50530" cy="432342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002434" y="554951"/>
              <a:ext cx="78115" cy="781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649395" y="767030"/>
              <a:ext cx="64322" cy="643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7D69-8F58-44A3-9DCA-1BC2A7505E22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95E5-597F-402A-80FA-420D8103C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Eden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4482812"/>
            <a:ext cx="9144000" cy="1309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Gary Chi</a:t>
            </a:r>
          </a:p>
          <a:p>
            <a:r>
              <a:rPr lang="en-US" dirty="0"/>
              <a:t>Raisa Rabbani</a:t>
            </a:r>
          </a:p>
          <a:p>
            <a:r>
              <a:rPr lang="en-US" dirty="0"/>
              <a:t>Elon </a:t>
            </a:r>
            <a:r>
              <a:rPr lang="en-US" dirty="0" err="1"/>
              <a:t>Xie</a:t>
            </a:r>
            <a:endParaRPr lang="en-US" dirty="0"/>
          </a:p>
          <a:p>
            <a:r>
              <a:rPr lang="en-US" dirty="0"/>
              <a:t>Jessica Z</a:t>
            </a:r>
          </a:p>
        </p:txBody>
      </p:sp>
    </p:spTree>
    <p:extLst>
      <p:ext uri="{BB962C8B-B14F-4D97-AF65-F5344CB8AC3E}">
        <p14:creationId xmlns:p14="http://schemas.microsoft.com/office/powerpoint/2010/main" val="346409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15" y="2642451"/>
            <a:ext cx="2487250" cy="188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833" y="2801522"/>
            <a:ext cx="12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Abbaypa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3" name="Rectangle 2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3748" y="1932498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50672" y="2210522"/>
            <a:ext cx="692331" cy="133131"/>
            <a:chOff x="1341120" y="2229394"/>
            <a:chExt cx="1214845" cy="15925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072743" y="1928953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9667" y="2206977"/>
            <a:ext cx="692331" cy="133131"/>
            <a:chOff x="1341120" y="2229394"/>
            <a:chExt cx="1214845" cy="1592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5" name="Rectangle 34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8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3748" y="1932498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iPad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250672" y="2210522"/>
            <a:ext cx="692331" cy="133131"/>
            <a:chOff x="1341120" y="2229394"/>
            <a:chExt cx="1214845" cy="15925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5072743" y="1928953"/>
            <a:ext cx="1123406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79667" y="2206977"/>
            <a:ext cx="692331" cy="133131"/>
            <a:chOff x="1341120" y="2229394"/>
            <a:chExt cx="1214845" cy="15925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pic>
        <p:nvPicPr>
          <p:cNvPr id="3074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9" name="Rectangle 28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22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4807132" y="1048624"/>
            <a:ext cx="2652236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Splash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481" y="3202115"/>
            <a:ext cx="1541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Eden II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" name="Rectangle 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3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7.40741E-7 L 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5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4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Carl	       Pearl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1380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4188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1399" y="3872190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+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2" name="Rectangle 21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4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99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00" dirty="0"/>
              <a:t>Complete MVP</a:t>
            </a:r>
          </a:p>
          <a:p>
            <a:endParaRPr lang="en-US" sz="3300" dirty="0"/>
          </a:p>
          <a:p>
            <a:r>
              <a:rPr lang="en-US" sz="3300" dirty="0"/>
              <a:t>Additional security in data transfer</a:t>
            </a:r>
          </a:p>
          <a:p>
            <a:endParaRPr lang="en-US" sz="3300" dirty="0"/>
          </a:p>
          <a:p>
            <a:r>
              <a:rPr lang="en-US" sz="3300" dirty="0"/>
              <a:t>Accounts for caretakers</a:t>
            </a:r>
          </a:p>
          <a:p>
            <a:endParaRPr lang="en-US" sz="3300" dirty="0"/>
          </a:p>
          <a:p>
            <a:r>
              <a:rPr lang="en-US" sz="3300" dirty="0"/>
              <a:t>Machine Learning/Audio fingerprinting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7175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212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logospike.com/wp-content/uploads/2015/10/Android_Logo_09.png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 bwMode="auto">
          <a:xfrm>
            <a:off x="-2544" y="1383333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18123" cy="15087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674" y="2011680"/>
            <a:ext cx="10230929" cy="420624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Intuitive and easy to use mobile app </a:t>
            </a:r>
          </a:p>
          <a:p>
            <a:endParaRPr lang="en-US" sz="3600" dirty="0"/>
          </a:p>
          <a:p>
            <a:r>
              <a:rPr lang="en-US" sz="3600" dirty="0"/>
              <a:t>Helps caretakers understand kids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Can retain unique language of each child</a:t>
            </a:r>
          </a:p>
          <a:p>
            <a:endParaRPr lang="en-US" sz="3600" dirty="0"/>
          </a:p>
          <a:p>
            <a:r>
              <a:rPr lang="en-US" sz="3600" dirty="0"/>
              <a:t>All made available to caretakers</a:t>
            </a:r>
          </a:p>
        </p:txBody>
      </p:sp>
    </p:spTree>
    <p:extLst>
      <p:ext uri="{BB962C8B-B14F-4D97-AF65-F5344CB8AC3E}">
        <p14:creationId xmlns:p14="http://schemas.microsoft.com/office/powerpoint/2010/main" val="421613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Autofit/>
          </a:bodyPr>
          <a:lstStyle/>
          <a:p>
            <a:r>
              <a:rPr lang="en-US" sz="3300" dirty="0"/>
              <a:t>Initial: Users input audio data of phrases </a:t>
            </a:r>
          </a:p>
          <a:p>
            <a:endParaRPr lang="en-US" sz="3300" dirty="0"/>
          </a:p>
          <a:p>
            <a:r>
              <a:rPr lang="en-US" sz="3300" dirty="0"/>
              <a:t>Translation: Caretaker/Parent records the child speaking</a:t>
            </a:r>
          </a:p>
          <a:p>
            <a:pPr lvl="1"/>
            <a:r>
              <a:rPr lang="en-US" sz="3300" dirty="0"/>
              <a:t>This is translated to text</a:t>
            </a:r>
          </a:p>
          <a:p>
            <a:pPr lvl="1"/>
            <a:endParaRPr lang="en-US" sz="3300" dirty="0"/>
          </a:p>
          <a:p>
            <a:r>
              <a:rPr lang="en-US" sz="3300" dirty="0"/>
              <a:t>Editing: Translations can be edited if incorrect</a:t>
            </a:r>
          </a:p>
        </p:txBody>
      </p:sp>
    </p:spTree>
    <p:extLst>
      <p:ext uri="{BB962C8B-B14F-4D97-AF65-F5344CB8AC3E}">
        <p14:creationId xmlns:p14="http://schemas.microsoft.com/office/powerpoint/2010/main" val="26876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Solve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Each caretaker’s app has its own pool of children to attend to</a:t>
            </a:r>
          </a:p>
          <a:p>
            <a:endParaRPr lang="en-US" sz="3300" dirty="0"/>
          </a:p>
          <a:p>
            <a:r>
              <a:rPr lang="en-US" sz="3300" dirty="0"/>
              <a:t>A database retains data for each individual</a:t>
            </a:r>
          </a:p>
          <a:p>
            <a:endParaRPr lang="en-US" sz="3300" dirty="0"/>
          </a:p>
          <a:p>
            <a:r>
              <a:rPr lang="en-US" sz="3300" dirty="0"/>
              <a:t>Compares data derived from audio with reference data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12889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15" y="2642451"/>
            <a:ext cx="2487250" cy="18804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25833" y="2801522"/>
            <a:ext cx="129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Abbaypa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43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4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598" y="1431012"/>
            <a:ext cx="2623932" cy="2949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results :(</a:t>
            </a:r>
          </a:p>
          <a:p>
            <a:pPr algn="ctr"/>
            <a:r>
              <a:rPr lang="en-US" sz="2000" dirty="0"/>
              <a:t>What does this mean 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51418" y="3319777"/>
            <a:ext cx="1528353" cy="128818"/>
            <a:chOff x="1341120" y="2229394"/>
            <a:chExt cx="1214845" cy="15925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40" name="Rectangle 39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6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Results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3" name="Rectangle 2"/>
          <p:cNvSpPr/>
          <p:nvPr/>
        </p:nvSpPr>
        <p:spPr>
          <a:xfrm>
            <a:off x="4800599" y="1715589"/>
            <a:ext cx="2623931" cy="3718560"/>
          </a:xfrm>
          <a:prstGeom prst="rect">
            <a:avLst/>
          </a:prstGeom>
          <a:solidFill>
            <a:srgbClr val="A5B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00598" y="1431012"/>
            <a:ext cx="2623932" cy="2949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results :(</a:t>
            </a:r>
          </a:p>
          <a:p>
            <a:pPr algn="ctr"/>
            <a:r>
              <a:rPr lang="en-US" sz="2000" dirty="0"/>
              <a:t>What does this mean 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26" name="Oval 25"/>
          <p:cNvSpPr/>
          <p:nvPr/>
        </p:nvSpPr>
        <p:spPr>
          <a:xfrm>
            <a:off x="6664328" y="4876800"/>
            <a:ext cx="557349" cy="557349"/>
          </a:xfrm>
          <a:prstGeom prst="ellipse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✓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51418" y="3319777"/>
            <a:ext cx="1528353" cy="128818"/>
            <a:chOff x="1341120" y="2229394"/>
            <a:chExt cx="1214845" cy="15925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341120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555965" y="2229394"/>
              <a:ext cx="0" cy="15925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41120" y="2379942"/>
              <a:ext cx="12148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 descr="http://2.bp.blogspot.com/-8k_yYUfDyn0/VlGEI-ojuvI/AAAAAAAAA4I/C7gDVCOqmrA/s1600/nexus2cee-image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8" y="4214947"/>
            <a:ext cx="2620116" cy="15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5196413" y="3015806"/>
            <a:ext cx="1823358" cy="459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want iPad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33" name="Rectangle 32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Carl	       Pearl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1380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4188" y="2824371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11399" y="3872190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+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2" name="Rectangle 21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00600" y="1048624"/>
            <a:ext cx="2623931" cy="4676315"/>
          </a:xfrm>
          <a:prstGeom prst="rect">
            <a:avLst/>
          </a:prstGeom>
          <a:solidFill>
            <a:srgbClr val="335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315450" y="58769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Home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5833" y="3202115"/>
            <a:ext cx="97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Even II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1053959"/>
            <a:ext cx="2623931" cy="46647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0343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436" y="1776552"/>
            <a:ext cx="1123406" cy="661851"/>
          </a:xfrm>
          <a:prstGeom prst="rect">
            <a:avLst/>
          </a:prstGeom>
          <a:solidFill>
            <a:srgbClr val="3E6F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20343" y="2394863"/>
            <a:ext cx="2375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Albert	      Beth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Pearl	       Add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96126" y="1042411"/>
            <a:ext cx="2623931" cy="467631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712" y="2838996"/>
            <a:ext cx="2394257" cy="8998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14" y="2638728"/>
            <a:ext cx="2487251" cy="186543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998722" y="357051"/>
            <a:ext cx="1802674" cy="6200503"/>
            <a:chOff x="4963886" y="357051"/>
            <a:chExt cx="1802674" cy="6200503"/>
          </a:xfrm>
        </p:grpSpPr>
        <p:sp>
          <p:nvSpPr>
            <p:cNvPr id="21" name="Rectangle 20"/>
            <p:cNvSpPr/>
            <p:nvPr/>
          </p:nvSpPr>
          <p:spPr>
            <a:xfrm>
              <a:off x="5799909" y="357051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3818" y="5858576"/>
              <a:ext cx="1262742" cy="6989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963886" y="487680"/>
              <a:ext cx="113211" cy="11321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16435" y="628388"/>
              <a:ext cx="583474" cy="13062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16735" y="373617"/>
              <a:ext cx="1275805" cy="98398"/>
            </a:xfrm>
            <a:prstGeom prst="roundRect">
              <a:avLst/>
            </a:prstGeom>
            <a:solidFill>
              <a:srgbClr val="F2F2F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2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-2.22222E-6 L -1.25E-6 -0.15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260</Words>
  <Application>Microsoft Office PowerPoint</Application>
  <PresentationFormat>Widescreen</PresentationFormat>
  <Paragraphs>185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Malgun Gothic Semilight</vt:lpstr>
      <vt:lpstr>Arial</vt:lpstr>
      <vt:lpstr>Calibri</vt:lpstr>
      <vt:lpstr>Calibri Light</vt:lpstr>
      <vt:lpstr>Century Gothic</vt:lpstr>
      <vt:lpstr>Wingdings</vt:lpstr>
      <vt:lpstr>Banded</vt:lpstr>
      <vt:lpstr>Office Theme</vt:lpstr>
      <vt:lpstr>Eden II</vt:lpstr>
      <vt:lpstr>What Is It?</vt:lpstr>
      <vt:lpstr>How it works</vt:lpstr>
      <vt:lpstr>How does it Solve 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Eden II</dc:title>
  <dc:creator>Gary Chi</dc:creator>
  <cp:lastModifiedBy>Jessica</cp:lastModifiedBy>
  <cp:revision>25</cp:revision>
  <dcterms:created xsi:type="dcterms:W3CDTF">2016-10-29T05:23:06Z</dcterms:created>
  <dcterms:modified xsi:type="dcterms:W3CDTF">2016-10-29T14:16:51Z</dcterms:modified>
</cp:coreProperties>
</file>