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1"/>
  </p:notesMasterIdLst>
  <p:sldIdLst>
    <p:sldId id="256" r:id="rId3"/>
    <p:sldId id="257" r:id="rId4"/>
    <p:sldId id="260" r:id="rId5"/>
    <p:sldId id="258" r:id="rId6"/>
    <p:sldId id="272" r:id="rId7"/>
    <p:sldId id="273" r:id="rId8"/>
    <p:sldId id="274" r:id="rId9"/>
    <p:sldId id="267" r:id="rId10"/>
    <p:sldId id="276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2E36D-16CE-4336-AD1B-46A70CC172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9D1B-9AAB-419F-AB0F-0948ECB50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</a:t>
            </a:r>
            <a:r>
              <a:rPr lang="en-US" baseline="0" dirty="0"/>
              <a:t>  Gary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Elon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Gary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Raisa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536441" y="85060"/>
            <a:ext cx="3087103" cy="6569632"/>
            <a:chOff x="6662953" y="288732"/>
            <a:chExt cx="2687942" cy="5720182"/>
          </a:xfrm>
        </p:grpSpPr>
        <p:sp>
          <p:nvSpPr>
            <p:cNvPr id="4" name="Rounded Rectangle 3"/>
            <p:cNvSpPr/>
            <p:nvPr/>
          </p:nvSpPr>
          <p:spPr>
            <a:xfrm rot="5400000">
              <a:off x="8729977" y="145583"/>
              <a:ext cx="45719" cy="3320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62953" y="196209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62991" y="1522646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62992" y="108320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8711" y="322489"/>
              <a:ext cx="2642184" cy="568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881487" y="1124250"/>
              <a:ext cx="2296632" cy="40829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801942" y="5380172"/>
              <a:ext cx="455721" cy="455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8016227" y="576124"/>
              <a:ext cx="50530" cy="4323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02434" y="554951"/>
              <a:ext cx="78115" cy="781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49395" y="767030"/>
              <a:ext cx="64322" cy="643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9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5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9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536441" y="85060"/>
            <a:ext cx="3087103" cy="6569632"/>
            <a:chOff x="6662953" y="288732"/>
            <a:chExt cx="2687942" cy="5720182"/>
          </a:xfrm>
        </p:grpSpPr>
        <p:sp>
          <p:nvSpPr>
            <p:cNvPr id="4" name="Rounded Rectangle 3"/>
            <p:cNvSpPr/>
            <p:nvPr/>
          </p:nvSpPr>
          <p:spPr>
            <a:xfrm rot="5400000">
              <a:off x="8729977" y="145583"/>
              <a:ext cx="45719" cy="3320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62953" y="196209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62991" y="1522646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62992" y="108320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8711" y="322489"/>
              <a:ext cx="2642184" cy="568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881487" y="1124250"/>
              <a:ext cx="2296632" cy="40829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801942" y="5380172"/>
              <a:ext cx="455721" cy="455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8016227" y="576124"/>
              <a:ext cx="50530" cy="4323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02434" y="554951"/>
              <a:ext cx="78115" cy="781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49395" y="767030"/>
              <a:ext cx="64322" cy="643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482812"/>
            <a:ext cx="9144000" cy="1309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Gary Chi</a:t>
            </a:r>
          </a:p>
          <a:p>
            <a:r>
              <a:rPr lang="en-US" dirty="0"/>
              <a:t>Raisa Rabbani</a:t>
            </a:r>
          </a:p>
          <a:p>
            <a:r>
              <a:rPr lang="en-US" dirty="0"/>
              <a:t>Elon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Jessica Z</a:t>
            </a:r>
          </a:p>
        </p:txBody>
      </p:sp>
    </p:spTree>
    <p:extLst>
      <p:ext uri="{BB962C8B-B14F-4D97-AF65-F5344CB8AC3E}">
        <p14:creationId xmlns:p14="http://schemas.microsoft.com/office/powerpoint/2010/main" val="346409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15" y="2642451"/>
            <a:ext cx="2487250" cy="1880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833" y="2801522"/>
            <a:ext cx="12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Abbaypa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43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4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0598" y="1431012"/>
            <a:ext cx="2623932" cy="2949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results :(</a:t>
            </a:r>
          </a:p>
          <a:p>
            <a:pPr algn="ctr"/>
            <a:r>
              <a:rPr lang="en-US" sz="2000" dirty="0"/>
              <a:t>What does this mean ?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51418" y="3319777"/>
            <a:ext cx="1528353" cy="128818"/>
            <a:chOff x="1341120" y="2229394"/>
            <a:chExt cx="1214845" cy="15925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40" name="Rectangle 39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6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0598" y="1431012"/>
            <a:ext cx="2623932" cy="2949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results :(</a:t>
            </a:r>
          </a:p>
          <a:p>
            <a:pPr algn="ctr"/>
            <a:r>
              <a:rPr lang="en-US" sz="2000" dirty="0"/>
              <a:t>What does this mean ?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51418" y="3319777"/>
            <a:ext cx="1528353" cy="128818"/>
            <a:chOff x="1341120" y="2229394"/>
            <a:chExt cx="1214845" cy="15925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196413" y="3015806"/>
            <a:ext cx="1823358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 iPad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3" name="Rectangle 3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2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15" y="2642451"/>
            <a:ext cx="2487250" cy="1880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833" y="2801522"/>
            <a:ext cx="12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Abbaypa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3" name="Rectangle 2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3748" y="1932498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iPad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50672" y="2210522"/>
            <a:ext cx="692331" cy="133131"/>
            <a:chOff x="1341120" y="2229394"/>
            <a:chExt cx="1214845" cy="15925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072743" y="1928953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9667" y="2206977"/>
            <a:ext cx="692331" cy="133131"/>
            <a:chOff x="1341120" y="2229394"/>
            <a:chExt cx="1214845" cy="1592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5" name="Rectangle 34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8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3748" y="1932498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iPad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50672" y="2210522"/>
            <a:ext cx="692331" cy="133131"/>
            <a:chOff x="1341120" y="2229394"/>
            <a:chExt cx="1214845" cy="15925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072743" y="1928953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9667" y="2206977"/>
            <a:ext cx="692331" cy="133131"/>
            <a:chOff x="1341120" y="2229394"/>
            <a:chExt cx="1214845" cy="1592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pic>
        <p:nvPicPr>
          <p:cNvPr id="3074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9" name="Rectangle 28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00" dirty="0"/>
              <a:t>Complete MVP</a:t>
            </a:r>
          </a:p>
          <a:p>
            <a:endParaRPr lang="en-US" sz="3300" dirty="0"/>
          </a:p>
          <a:p>
            <a:r>
              <a:rPr lang="en-US" sz="3300" dirty="0"/>
              <a:t>Additional security in data transfer</a:t>
            </a:r>
          </a:p>
          <a:p>
            <a:endParaRPr lang="en-US" sz="3300" dirty="0"/>
          </a:p>
          <a:p>
            <a:r>
              <a:rPr lang="en-US" sz="3300" dirty="0"/>
              <a:t>Accounts for caretakers</a:t>
            </a:r>
          </a:p>
          <a:p>
            <a:endParaRPr lang="en-US" sz="3300" dirty="0"/>
          </a:p>
          <a:p>
            <a:r>
              <a:rPr lang="en-US" sz="3300" dirty="0"/>
              <a:t>Machine Learning/Audio fingerprinting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7175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12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ogospike.com/wp-content/uploads/2015/10/Android_Logo_09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-2544" y="1383333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18123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674" y="2011680"/>
            <a:ext cx="10230929" cy="420624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Intuitive and easy to use mobile app </a:t>
            </a:r>
          </a:p>
          <a:p>
            <a:endParaRPr lang="en-US" sz="3600" dirty="0"/>
          </a:p>
          <a:p>
            <a:r>
              <a:rPr lang="en-US" sz="3600" dirty="0"/>
              <a:t>Helps caretakers understand kids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Can retain unique language of each child</a:t>
            </a:r>
          </a:p>
          <a:p>
            <a:endParaRPr lang="en-US" sz="3600" dirty="0"/>
          </a:p>
          <a:p>
            <a:r>
              <a:rPr lang="en-US" sz="3600" dirty="0"/>
              <a:t>All made available to caretakers</a:t>
            </a:r>
          </a:p>
        </p:txBody>
      </p:sp>
    </p:spTree>
    <p:extLst>
      <p:ext uri="{BB962C8B-B14F-4D97-AF65-F5344CB8AC3E}">
        <p14:creationId xmlns:p14="http://schemas.microsoft.com/office/powerpoint/2010/main" val="421613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Autofit/>
          </a:bodyPr>
          <a:lstStyle/>
          <a:p>
            <a:r>
              <a:rPr lang="en-US" sz="3300" dirty="0"/>
              <a:t>Initial: Users input audio data of phrases </a:t>
            </a:r>
          </a:p>
          <a:p>
            <a:endParaRPr lang="en-US" sz="3300" dirty="0"/>
          </a:p>
          <a:p>
            <a:r>
              <a:rPr lang="en-US" sz="3300" dirty="0"/>
              <a:t>Translation: Caretaker/Parent records the child speaking</a:t>
            </a:r>
          </a:p>
          <a:p>
            <a:pPr lvl="1"/>
            <a:r>
              <a:rPr lang="en-US" sz="3300" dirty="0"/>
              <a:t>This is translated to text</a:t>
            </a:r>
          </a:p>
          <a:p>
            <a:pPr lvl="1"/>
            <a:endParaRPr lang="en-US" sz="3300" dirty="0"/>
          </a:p>
          <a:p>
            <a:r>
              <a:rPr lang="en-US" sz="3300" dirty="0"/>
              <a:t>Editing: Translations can be edited if incorrect</a:t>
            </a:r>
          </a:p>
        </p:txBody>
      </p:sp>
    </p:spTree>
    <p:extLst>
      <p:ext uri="{BB962C8B-B14F-4D97-AF65-F5344CB8AC3E}">
        <p14:creationId xmlns:p14="http://schemas.microsoft.com/office/powerpoint/2010/main" val="26876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Each caretaker’s app has its own pool of children to attend to</a:t>
            </a:r>
          </a:p>
          <a:p>
            <a:endParaRPr lang="en-US" sz="3300" dirty="0"/>
          </a:p>
          <a:p>
            <a:r>
              <a:rPr lang="en-US" sz="3300" dirty="0"/>
              <a:t>A database retains data for each individual</a:t>
            </a:r>
          </a:p>
          <a:p>
            <a:endParaRPr lang="en-US" sz="3300" dirty="0"/>
          </a:p>
          <a:p>
            <a:r>
              <a:rPr lang="en-US" sz="3300" dirty="0"/>
              <a:t>Compares data derived from audio with reference data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12889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807132" y="1048624"/>
            <a:ext cx="2652236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Splash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1" y="3202115"/>
            <a:ext cx="154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Eden II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" name="Rectangle 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7.40741E-7 L 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5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4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Carl	              Pearl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1380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4188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1399" y="3872190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+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2" name="Rectangle 21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9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250</Words>
  <Application>Microsoft Office PowerPoint</Application>
  <PresentationFormat>Widescreen</PresentationFormat>
  <Paragraphs>169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Malgun Gothic Semilight</vt:lpstr>
      <vt:lpstr>Arial</vt:lpstr>
      <vt:lpstr>Calibri</vt:lpstr>
      <vt:lpstr>Calibri Light</vt:lpstr>
      <vt:lpstr>Century Gothic</vt:lpstr>
      <vt:lpstr>Wingdings</vt:lpstr>
      <vt:lpstr>Banded</vt:lpstr>
      <vt:lpstr>Office Theme</vt:lpstr>
      <vt:lpstr>Eden II</vt:lpstr>
      <vt:lpstr>What Is It?</vt:lpstr>
      <vt:lpstr>How it works</vt:lpstr>
      <vt:lpstr>How does it Solve 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II</dc:title>
  <dc:creator>Gary Chi</dc:creator>
  <cp:lastModifiedBy>Jessica</cp:lastModifiedBy>
  <cp:revision>27</cp:revision>
  <dcterms:created xsi:type="dcterms:W3CDTF">2016-10-29T05:23:06Z</dcterms:created>
  <dcterms:modified xsi:type="dcterms:W3CDTF">2016-10-29T14:29:05Z</dcterms:modified>
</cp:coreProperties>
</file>