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5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2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2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Eden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3087"/>
            <a:ext cx="9144000" cy="13092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Gary Chi</a:t>
            </a:r>
          </a:p>
          <a:p>
            <a:r>
              <a:rPr lang="en-US" dirty="0"/>
              <a:t>Raisa Rabbani</a:t>
            </a:r>
          </a:p>
          <a:p>
            <a:r>
              <a:rPr lang="en-US" dirty="0"/>
              <a:t>Elon </a:t>
            </a:r>
            <a:r>
              <a:rPr lang="en-US" dirty="0" err="1"/>
              <a:t>Xie</a:t>
            </a:r>
            <a:endParaRPr lang="en-US" dirty="0"/>
          </a:p>
          <a:p>
            <a:r>
              <a:rPr lang="en-US" dirty="0"/>
              <a:t>Jessica Z</a:t>
            </a:r>
          </a:p>
        </p:txBody>
      </p:sp>
    </p:spTree>
    <p:extLst>
      <p:ext uri="{BB962C8B-B14F-4D97-AF65-F5344CB8AC3E}">
        <p14:creationId xmlns:p14="http://schemas.microsoft.com/office/powerpoint/2010/main" val="346409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intuitive and easy to use mobile app that helps caretakers understand kids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3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a user would record reoccurring phrases associated with a particular child</a:t>
            </a:r>
          </a:p>
          <a:p>
            <a:r>
              <a:rPr lang="en-US" dirty="0"/>
              <a:t>New recordings will allow user to add associated meaning</a:t>
            </a:r>
          </a:p>
          <a:p>
            <a:r>
              <a:rPr lang="en-US" dirty="0"/>
              <a:t>Interpreting meaning will show up likely results based on audio input</a:t>
            </a:r>
          </a:p>
          <a:p>
            <a:r>
              <a:rPr lang="en-US" dirty="0"/>
              <a:t>If results are faulty, user can edit meanings shown for better results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68768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Solve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possible meanings for each kid with their audio profile</a:t>
            </a:r>
          </a:p>
          <a:p>
            <a:r>
              <a:rPr lang="en-US" dirty="0"/>
              <a:t>Words already inputted will retain, therefore new caretakers can understand kids more readily</a:t>
            </a:r>
          </a:p>
        </p:txBody>
      </p:sp>
    </p:spTree>
    <p:extLst>
      <p:ext uri="{BB962C8B-B14F-4D97-AF65-F5344CB8AC3E}">
        <p14:creationId xmlns:p14="http://schemas.microsoft.com/office/powerpoint/2010/main" val="212889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audio being interpreted directly with database audio for better matches</a:t>
            </a:r>
          </a:p>
          <a:p>
            <a:r>
              <a:rPr lang="en-US" dirty="0"/>
              <a:t>Algorithm that will improve results with more use (from recordings)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0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36</TotalTime>
  <Words>135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Eden II</vt:lpstr>
      <vt:lpstr>What Is It?</vt:lpstr>
      <vt:lpstr>How it works</vt:lpstr>
      <vt:lpstr>ScreenShots</vt:lpstr>
      <vt:lpstr>How does it Solve the problem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Eden II</dc:title>
  <dc:creator>Gary Chi</dc:creator>
  <cp:lastModifiedBy>Gary Chi</cp:lastModifiedBy>
  <cp:revision>4</cp:revision>
  <dcterms:created xsi:type="dcterms:W3CDTF">2016-10-29T05:23:06Z</dcterms:created>
  <dcterms:modified xsi:type="dcterms:W3CDTF">2016-10-29T05:59:59Z</dcterms:modified>
</cp:coreProperties>
</file>