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6" r:id="rId3"/>
    <p:sldId id="280" r:id="rId4"/>
    <p:sldId id="279" r:id="rId5"/>
    <p:sldId id="257" r:id="rId6"/>
    <p:sldId id="260" r:id="rId7"/>
    <p:sldId id="258" r:id="rId8"/>
    <p:sldId id="272" r:id="rId9"/>
    <p:sldId id="273" r:id="rId10"/>
    <p:sldId id="274" r:id="rId11"/>
    <p:sldId id="267" r:id="rId12"/>
    <p:sldId id="276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8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>
        <p:scale>
          <a:sx n="120" d="100"/>
          <a:sy n="120" d="100"/>
        </p:scale>
        <p:origin x="18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E36D-16CE-4336-AD1B-46A70CC172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9D1B-9AAB-419F-AB0F-0948ECB50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 Elon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</a:t>
            </a:r>
            <a:r>
              <a:rPr lang="en-US" baseline="0" dirty="0"/>
              <a:t>  Elon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</a:t>
            </a:r>
            <a:r>
              <a:rPr lang="en-US" baseline="0" dirty="0"/>
              <a:t> s </a:t>
            </a:r>
            <a:r>
              <a:rPr lang="en-US" baseline="0" dirty="0" err="1"/>
              <a:t>gary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</a:t>
            </a:r>
            <a:r>
              <a:rPr lang="en-US" baseline="0" dirty="0"/>
              <a:t> sec </a:t>
            </a:r>
            <a:r>
              <a:rPr lang="en-US" baseline="0" dirty="0" err="1"/>
              <a:t>gary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Raisa 15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9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Carl	              Pearl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1380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4188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1399" y="3872190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+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2" name="Rectangle 21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pic>
        <p:nvPicPr>
          <p:cNvPr id="18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9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pic>
        <p:nvPicPr>
          <p:cNvPr id="22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4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40" name="Rectangle 39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6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196413" y="3015806"/>
            <a:ext cx="1823358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 iPad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3" name="Rectangle 3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pic>
        <p:nvPicPr>
          <p:cNvPr id="18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2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pic>
        <p:nvPicPr>
          <p:cNvPr id="20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7712" y="1767178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70860" y="1771236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3" name="Rectangle 2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5" name="Rectangle 34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8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pic>
        <p:nvPicPr>
          <p:cNvPr id="3074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9" name="Rectangle 28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" name="Rectangle 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32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21763" y="2427395"/>
            <a:ext cx="29354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780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Problem Statement</a:t>
            </a:r>
          </a:p>
          <a:p>
            <a:r>
              <a:rPr lang="en-US" sz="4400" dirty="0"/>
              <a:t>Proposed Solution</a:t>
            </a:r>
          </a:p>
          <a:p>
            <a:r>
              <a:rPr lang="en-US" sz="4400" dirty="0"/>
              <a:t>Workflow Overview</a:t>
            </a:r>
          </a:p>
          <a:p>
            <a:r>
              <a:rPr lang="en-US" sz="4400" dirty="0"/>
              <a:t>Benefits</a:t>
            </a:r>
          </a:p>
          <a:p>
            <a:r>
              <a:rPr lang="en-US" sz="4400" dirty="0"/>
              <a:t>Mock up </a:t>
            </a:r>
          </a:p>
          <a:p>
            <a:r>
              <a:rPr lang="en-US" sz="44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4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Complete minimally viable product (MVP)</a:t>
            </a:r>
          </a:p>
          <a:p>
            <a:endParaRPr lang="en-US" sz="3300" dirty="0"/>
          </a:p>
          <a:p>
            <a:r>
              <a:rPr lang="en-US" sz="3300" dirty="0"/>
              <a:t>Additional security in data transfer</a:t>
            </a:r>
          </a:p>
          <a:p>
            <a:endParaRPr lang="en-US" sz="3300" dirty="0"/>
          </a:p>
          <a:p>
            <a:r>
              <a:rPr lang="en-US" sz="3300" dirty="0"/>
              <a:t>Accounts for caretakers</a:t>
            </a:r>
          </a:p>
          <a:p>
            <a:endParaRPr lang="en-US" sz="3300" dirty="0"/>
          </a:p>
          <a:p>
            <a:r>
              <a:rPr lang="en-US" sz="3300" dirty="0"/>
              <a:t>Machine Learning/Audio fingerprinting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127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Inconvenience for autistic child </a:t>
            </a:r>
          </a:p>
          <a:p>
            <a:endParaRPr lang="en-US" sz="4000" dirty="0"/>
          </a:p>
          <a:p>
            <a:r>
              <a:rPr lang="en-US" sz="4000" dirty="0"/>
              <a:t>No seamless transition between caretakers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Limited speech development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18123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4" y="2011680"/>
            <a:ext cx="10230929" cy="420624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Intuitive and easy to use mobile app </a:t>
            </a:r>
          </a:p>
          <a:p>
            <a:endParaRPr lang="en-US" sz="3600" dirty="0"/>
          </a:p>
          <a:p>
            <a:r>
              <a:rPr lang="en-US" sz="3600" dirty="0"/>
              <a:t>Helps caretakers understand kids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Can retain unique language of each child</a:t>
            </a:r>
          </a:p>
          <a:p>
            <a:endParaRPr lang="en-US" sz="3600" dirty="0"/>
          </a:p>
          <a:p>
            <a:r>
              <a:rPr lang="en-US" sz="3600" dirty="0"/>
              <a:t>All made 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Autofit/>
          </a:bodyPr>
          <a:lstStyle/>
          <a:p>
            <a:r>
              <a:rPr lang="en-US" sz="3300" dirty="0"/>
              <a:t>Initial: Users input audio data of phrases </a:t>
            </a:r>
          </a:p>
          <a:p>
            <a:endParaRPr lang="en-US" sz="3300" dirty="0"/>
          </a:p>
          <a:p>
            <a:r>
              <a:rPr lang="en-US" sz="3300" dirty="0"/>
              <a:t>Translation: Caretaker/Parent records the child speaking</a:t>
            </a:r>
          </a:p>
          <a:p>
            <a:pPr lvl="1"/>
            <a:r>
              <a:rPr lang="en-US" sz="3300" dirty="0"/>
              <a:t>This is translated to text</a:t>
            </a:r>
          </a:p>
          <a:p>
            <a:pPr lvl="1"/>
            <a:endParaRPr lang="en-US" sz="3300" dirty="0"/>
          </a:p>
          <a:p>
            <a:r>
              <a:rPr lang="en-US" sz="3300" dirty="0"/>
              <a:t>Editing: Translations can be edited if incorrect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Each caretaker’s app has its own pool of children to attend to</a:t>
            </a:r>
          </a:p>
          <a:p>
            <a:endParaRPr lang="en-US" sz="3300" dirty="0"/>
          </a:p>
          <a:p>
            <a:r>
              <a:rPr lang="en-US" sz="3300" dirty="0"/>
              <a:t>A database retains data for each individual</a:t>
            </a:r>
          </a:p>
          <a:p>
            <a:endParaRPr lang="en-US" sz="3300" dirty="0"/>
          </a:p>
          <a:p>
            <a:r>
              <a:rPr lang="en-US" sz="3300" dirty="0"/>
              <a:t>Compares data derived from audio with reference data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07132" y="1048624"/>
            <a:ext cx="2652236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Splash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1" y="3202115"/>
            <a:ext cx="154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Eden II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" name="Rectangle 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7.40741E-7 L 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pic>
        <p:nvPicPr>
          <p:cNvPr id="17" name="Picture 2" descr="http://www.creativesoulphoto.com/wp-content/uploads/2015/05/2015-05-07_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9777" r="28041" b="27781"/>
          <a:stretch/>
        </p:blipFill>
        <p:spPr bwMode="auto">
          <a:xfrm>
            <a:off x="4920342" y="1757157"/>
            <a:ext cx="1123406" cy="7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static.wixstatic.com/media/9f192c_5ef6405990094f558a94350d1da90fec.jpg_srz_1903_1270_85_22_0.50_1.20_0.00_jpg_sr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3"/>
          <a:stretch/>
        </p:blipFill>
        <p:spPr bwMode="auto">
          <a:xfrm>
            <a:off x="6163490" y="1761215"/>
            <a:ext cx="1132352" cy="6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282</Words>
  <Application>Microsoft Office PowerPoint</Application>
  <PresentationFormat>Widescreen</PresentationFormat>
  <Paragraphs>190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Malgun Gothic Semilight</vt:lpstr>
      <vt:lpstr>Arial</vt:lpstr>
      <vt:lpstr>Calibri</vt:lpstr>
      <vt:lpstr>Calibri Light</vt:lpstr>
      <vt:lpstr>Century Gothic</vt:lpstr>
      <vt:lpstr>Wingdings</vt:lpstr>
      <vt:lpstr>Banded</vt:lpstr>
      <vt:lpstr>Office Theme</vt:lpstr>
      <vt:lpstr>Eden II</vt:lpstr>
      <vt:lpstr>Agenda</vt:lpstr>
      <vt:lpstr>Problem</vt:lpstr>
      <vt:lpstr>Proposed solution</vt:lpstr>
      <vt:lpstr>Workflow overview</vt:lpstr>
      <vt:lpstr>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Jessica</cp:lastModifiedBy>
  <cp:revision>32</cp:revision>
  <dcterms:created xsi:type="dcterms:W3CDTF">2016-10-29T05:23:06Z</dcterms:created>
  <dcterms:modified xsi:type="dcterms:W3CDTF">2016-10-29T15:20:41Z</dcterms:modified>
</cp:coreProperties>
</file>