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4" y="2011680"/>
            <a:ext cx="10230929" cy="4206240"/>
          </a:xfrm>
        </p:spPr>
        <p:txBody>
          <a:bodyPr>
            <a:normAutofit/>
          </a:bodyPr>
          <a:lstStyle/>
          <a:p>
            <a:r>
              <a:rPr lang="en-US" sz="4400" dirty="0"/>
              <a:t>I</a:t>
            </a:r>
            <a:r>
              <a:rPr lang="en-US" sz="4400" dirty="0" smtClean="0"/>
              <a:t>ntuitive and </a:t>
            </a:r>
            <a:r>
              <a:rPr lang="en-US" sz="4400" dirty="0"/>
              <a:t>easy to use mobile app </a:t>
            </a:r>
            <a:endParaRPr lang="en-US" sz="4400" dirty="0" smtClean="0"/>
          </a:p>
          <a:p>
            <a:r>
              <a:rPr lang="en-US" sz="4400" dirty="0" smtClean="0"/>
              <a:t>Helps caretakers </a:t>
            </a:r>
            <a:r>
              <a:rPr lang="en-US" sz="4400" dirty="0"/>
              <a:t>understand kids</a:t>
            </a:r>
          </a:p>
          <a:p>
            <a:r>
              <a:rPr lang="en-US" sz="4400" dirty="0" smtClean="0"/>
              <a:t>Can retain </a:t>
            </a:r>
            <a:r>
              <a:rPr lang="en-US" sz="4400" dirty="0"/>
              <a:t>unique language of each </a:t>
            </a:r>
            <a:r>
              <a:rPr lang="en-US" sz="4400" dirty="0" smtClean="0"/>
              <a:t>child</a:t>
            </a:r>
          </a:p>
          <a:p>
            <a:r>
              <a:rPr lang="en-US" sz="4400" dirty="0" smtClean="0"/>
              <a:t>All made </a:t>
            </a:r>
            <a:r>
              <a:rPr lang="en-US" sz="4400" dirty="0"/>
              <a:t>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Autofit/>
          </a:bodyPr>
          <a:lstStyle/>
          <a:p>
            <a:r>
              <a:rPr lang="en-US" sz="3600" dirty="0"/>
              <a:t>Initial: </a:t>
            </a:r>
            <a:r>
              <a:rPr lang="en-US" sz="3600" dirty="0" smtClean="0"/>
              <a:t>Users input </a:t>
            </a:r>
            <a:r>
              <a:rPr lang="en-US" sz="3600" dirty="0"/>
              <a:t>audio data of </a:t>
            </a:r>
            <a:r>
              <a:rPr lang="en-US" sz="3600" dirty="0" smtClean="0"/>
              <a:t>phrases </a:t>
            </a:r>
            <a:endParaRPr lang="en-US" sz="3600" dirty="0"/>
          </a:p>
          <a:p>
            <a:r>
              <a:rPr lang="en-US" sz="3600" dirty="0"/>
              <a:t>Translation: </a:t>
            </a:r>
            <a:r>
              <a:rPr lang="en-US" sz="3600" dirty="0" smtClean="0"/>
              <a:t>Caretaker/Parent records </a:t>
            </a:r>
            <a:r>
              <a:rPr lang="en-US" sz="3600" dirty="0"/>
              <a:t>the child </a:t>
            </a:r>
            <a:r>
              <a:rPr lang="en-US" sz="3600" dirty="0" smtClean="0"/>
              <a:t>speaking</a:t>
            </a:r>
          </a:p>
          <a:p>
            <a:pPr lvl="1"/>
            <a:r>
              <a:rPr lang="en-US" sz="3400" dirty="0" smtClean="0"/>
              <a:t>This is </a:t>
            </a:r>
            <a:r>
              <a:rPr lang="en-US" sz="3400" dirty="0" smtClean="0"/>
              <a:t>translated to text</a:t>
            </a:r>
            <a:endParaRPr lang="en-US" sz="3400" dirty="0"/>
          </a:p>
          <a:p>
            <a:r>
              <a:rPr lang="en-US" sz="3600" dirty="0" smtClean="0"/>
              <a:t>Editing: Translations can </a:t>
            </a:r>
            <a:r>
              <a:rPr lang="en-US" sz="3600" dirty="0"/>
              <a:t>be edited if </a:t>
            </a:r>
            <a:r>
              <a:rPr lang="en-US" sz="3600" dirty="0" smtClean="0"/>
              <a:t>incorrect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A </a:t>
            </a:r>
            <a:r>
              <a:rPr lang="en-US" sz="4000" dirty="0" smtClean="0"/>
              <a:t>database </a:t>
            </a:r>
            <a:r>
              <a:rPr lang="en-US" sz="4000" dirty="0"/>
              <a:t>retains data for </a:t>
            </a:r>
            <a:r>
              <a:rPr lang="en-US" sz="4000" dirty="0" smtClean="0"/>
              <a:t>each individual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Compares </a:t>
            </a:r>
            <a:r>
              <a:rPr lang="en-US" sz="4000" dirty="0" smtClean="0"/>
              <a:t>audio </a:t>
            </a:r>
            <a:r>
              <a:rPr lang="en-US" sz="4000" dirty="0"/>
              <a:t>data with reference audio </a:t>
            </a:r>
            <a:endParaRPr lang="en-US" sz="4000" dirty="0" smtClean="0"/>
          </a:p>
          <a:p>
            <a:pPr lvl="1"/>
            <a:r>
              <a:rPr lang="en-US" sz="3800" dirty="0" smtClean="0"/>
              <a:t>This maximizes </a:t>
            </a:r>
            <a:r>
              <a:rPr lang="en-US" sz="3800" dirty="0"/>
              <a:t>accuracy</a:t>
            </a:r>
          </a:p>
          <a:p>
            <a:endParaRPr lang="en-US" sz="4000" dirty="0"/>
          </a:p>
          <a:p>
            <a:r>
              <a:rPr lang="en-US" sz="4000" dirty="0"/>
              <a:t>Each caretaker’s </a:t>
            </a:r>
            <a:r>
              <a:rPr lang="en-US" sz="4000" dirty="0" smtClean="0"/>
              <a:t>application </a:t>
            </a:r>
            <a:r>
              <a:rPr lang="en-US" sz="4000" dirty="0"/>
              <a:t>has their own pool of </a:t>
            </a:r>
            <a:r>
              <a:rPr lang="en-US" sz="4000" dirty="0" smtClean="0"/>
              <a:t>children they </a:t>
            </a:r>
            <a:r>
              <a:rPr lang="en-US" sz="4000" dirty="0"/>
              <a:t>attend </a:t>
            </a:r>
            <a:r>
              <a:rPr lang="en-US" sz="4000" dirty="0" smtClean="0"/>
              <a:t>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Additional s</a:t>
            </a:r>
            <a:r>
              <a:rPr lang="en-US" sz="4000" dirty="0" smtClean="0"/>
              <a:t>ecurity in data transfer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 smtClean="0"/>
              <a:t>Improved easy </a:t>
            </a:r>
            <a:r>
              <a:rPr lang="en-US" sz="4000" dirty="0"/>
              <a:t>to use user interface</a:t>
            </a:r>
          </a:p>
          <a:p>
            <a:endParaRPr lang="en-US" sz="4000" dirty="0"/>
          </a:p>
          <a:p>
            <a:r>
              <a:rPr lang="en-US" sz="4000" dirty="0"/>
              <a:t>Accounts for </a:t>
            </a:r>
            <a:r>
              <a:rPr lang="en-US" sz="4000" dirty="0" smtClean="0"/>
              <a:t>caretakers</a:t>
            </a:r>
          </a:p>
          <a:p>
            <a:endParaRPr lang="en-US" sz="4000" dirty="0"/>
          </a:p>
          <a:p>
            <a:r>
              <a:rPr lang="en-US" sz="4000" dirty="0" smtClean="0"/>
              <a:t>Heavier Machine Learning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Improvements (</a:t>
            </a:r>
            <a:r>
              <a:rPr lang="en-US" dirty="0" err="1" smtClean="0"/>
              <a:t>conti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Audio fingerprinting </a:t>
            </a:r>
          </a:p>
          <a:p>
            <a:endParaRPr lang="en-US" sz="3600" dirty="0"/>
          </a:p>
          <a:p>
            <a:r>
              <a:rPr lang="en-US" sz="3600" dirty="0"/>
              <a:t>iOS development</a:t>
            </a:r>
          </a:p>
          <a:p>
            <a:endParaRPr lang="en-US" sz="3600" dirty="0"/>
          </a:p>
          <a:p>
            <a:r>
              <a:rPr lang="en-US" sz="3600" dirty="0"/>
              <a:t>Improve on comparison algorithm</a:t>
            </a:r>
          </a:p>
          <a:p>
            <a:endParaRPr lang="en-US" sz="3600" dirty="0"/>
          </a:p>
          <a:p>
            <a:r>
              <a:rPr lang="en-US" sz="3600" dirty="0"/>
              <a:t>Statistical </a:t>
            </a:r>
            <a:r>
              <a:rPr lang="en-US" sz="3600" dirty="0" smtClean="0"/>
              <a:t>reports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0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124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</vt:lpstr>
      <vt:lpstr>Banded</vt:lpstr>
      <vt:lpstr>Eden II</vt:lpstr>
      <vt:lpstr>What Is It?</vt:lpstr>
      <vt:lpstr>How it works</vt:lpstr>
      <vt:lpstr>ScreenShots &amp; DEMO</vt:lpstr>
      <vt:lpstr>How does it Solve the problem</vt:lpstr>
      <vt:lpstr>Future Improvements</vt:lpstr>
      <vt:lpstr>Future Improvements (conti)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Elon Xie</cp:lastModifiedBy>
  <cp:revision>19</cp:revision>
  <dcterms:created xsi:type="dcterms:W3CDTF">2016-10-29T05:23:06Z</dcterms:created>
  <dcterms:modified xsi:type="dcterms:W3CDTF">2016-10-29T10:40:05Z</dcterms:modified>
</cp:coreProperties>
</file>