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482812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gospike.com/wp-content/uploads/2015/10/Android_Logo_09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2544" y="1383333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intuitive and easy to use mobile app that helps caretakers understand kids</a:t>
            </a:r>
          </a:p>
          <a:p>
            <a:r>
              <a:rPr lang="en-US" dirty="0"/>
              <a:t>Effective solution to retain unique language of each kid made available to caretakers</a:t>
            </a:r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a user would record reoccurring phrases associated with a particular child</a:t>
            </a:r>
          </a:p>
          <a:p>
            <a:r>
              <a:rPr lang="en-US" dirty="0"/>
              <a:t>New recordings will allow user to add associated meaning</a:t>
            </a:r>
          </a:p>
          <a:p>
            <a:r>
              <a:rPr lang="en-US" dirty="0"/>
              <a:t>Interpreting meaning will show up likely results based on audio input</a:t>
            </a:r>
          </a:p>
          <a:p>
            <a:r>
              <a:rPr lang="en-US" dirty="0"/>
              <a:t>If results are faulty, user can edit meanings shown for better results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already inputted will retain, therefore new caretakers can understand kids more readily</a:t>
            </a:r>
          </a:p>
          <a:p>
            <a:r>
              <a:rPr lang="en-US" dirty="0"/>
              <a:t>Allows a user to map specific sounds to meanings for each kid, creating a audio profile</a:t>
            </a:r>
          </a:p>
          <a:p>
            <a:r>
              <a:rPr lang="en-US" dirty="0"/>
              <a:t>Returns the best translation or possible meanings for each kid with their audio profile (audio saved in database)</a:t>
            </a:r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with the information between application, server and database</a:t>
            </a:r>
          </a:p>
          <a:p>
            <a:r>
              <a:rPr lang="en-US" dirty="0"/>
              <a:t>Restricted access for caretakers to limit manipulation of entire database</a:t>
            </a:r>
          </a:p>
        </p:txBody>
      </p:sp>
    </p:spTree>
    <p:extLst>
      <p:ext uri="{BB962C8B-B14F-4D97-AF65-F5344CB8AC3E}">
        <p14:creationId xmlns:p14="http://schemas.microsoft.com/office/powerpoint/2010/main" val="167175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audio being interpreted directly with database audio for better matches</a:t>
            </a:r>
          </a:p>
          <a:p>
            <a:r>
              <a:rPr lang="en-US" dirty="0"/>
              <a:t>Algorithm that will improve results with more use (from recordings)</a:t>
            </a:r>
          </a:p>
          <a:p>
            <a:r>
              <a:rPr lang="en-US" dirty="0"/>
              <a:t>Statistics of words used and other useful information</a:t>
            </a:r>
          </a:p>
          <a:p>
            <a:r>
              <a:rPr lang="en-US" dirty="0"/>
              <a:t>iOS development</a:t>
            </a:r>
          </a:p>
          <a:p>
            <a:r>
              <a:rPr lang="en-US" dirty="0"/>
              <a:t>Voice activation to listen for audio</a:t>
            </a:r>
          </a:p>
          <a:p>
            <a:r>
              <a:rPr lang="en-US" dirty="0"/>
              <a:t>Additional information associated with child on their profile (such as medical function)</a:t>
            </a:r>
          </a:p>
        </p:txBody>
      </p:sp>
    </p:spTree>
    <p:extLst>
      <p:ext uri="{BB962C8B-B14F-4D97-AF65-F5344CB8AC3E}">
        <p14:creationId xmlns:p14="http://schemas.microsoft.com/office/powerpoint/2010/main" val="378010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79</TotalTime>
  <Words>229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</vt:lpstr>
      <vt:lpstr>Banded</vt:lpstr>
      <vt:lpstr>Eden II</vt:lpstr>
      <vt:lpstr>What Is It?</vt:lpstr>
      <vt:lpstr>How it works</vt:lpstr>
      <vt:lpstr>ScreenShots &amp; DEMO</vt:lpstr>
      <vt:lpstr>How does it Solve the problem</vt:lpstr>
      <vt:lpstr>Necessary Work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Gary Chi</cp:lastModifiedBy>
  <cp:revision>11</cp:revision>
  <dcterms:created xsi:type="dcterms:W3CDTF">2016-10-29T05:23:06Z</dcterms:created>
  <dcterms:modified xsi:type="dcterms:W3CDTF">2016-10-29T08:47:59Z</dcterms:modified>
</cp:coreProperties>
</file>