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78" r:id="rId4"/>
    <p:sldId id="279" r:id="rId5"/>
    <p:sldId id="280" r:id="rId6"/>
    <p:sldId id="300" r:id="rId7"/>
    <p:sldId id="282" r:id="rId8"/>
    <p:sldId id="301" r:id="rId9"/>
    <p:sldId id="284" r:id="rId10"/>
    <p:sldId id="286" r:id="rId11"/>
    <p:sldId id="287" r:id="rId12"/>
    <p:sldId id="290" r:id="rId13"/>
    <p:sldId id="295" r:id="rId14"/>
    <p:sldId id="293" r:id="rId15"/>
    <p:sldId id="291" r:id="rId16"/>
    <p:sldId id="294" r:id="rId17"/>
    <p:sldId id="296" r:id="rId18"/>
    <p:sldId id="297" r:id="rId19"/>
    <p:sldId id="298" r:id="rId20"/>
    <p:sldId id="292" r:id="rId21"/>
    <p:sldId id="285" r:id="rId22"/>
    <p:sldId id="299"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226" autoAdjust="0"/>
  </p:normalViewPr>
  <p:slideViewPr>
    <p:cSldViewPr snapToGrid="0">
      <p:cViewPr varScale="1">
        <p:scale>
          <a:sx n="91" d="100"/>
          <a:sy n="91" d="100"/>
        </p:scale>
        <p:origin x="1350"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BC77020E-4DB0-4966-9E2B-2E4CC5A8D30D}" type="presOf" srcId="{8D77C999-7C10-4611-80BD-585F603E116C}" destId="{C452228B-C929-40F6-915F-6E98185F4C00}" srcOrd="0" destOrd="0" presId="urn:microsoft.com/office/officeart/2008/layout/PictureAccentList"/>
    <dgm:cxn modelId="{14DC6E4C-DC5E-4E87-9289-0D6E372FC89A}"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3F29F74F-30FC-4A68-B1F0-B26124CF7711}" type="presOf" srcId="{2330DB65-2DF7-441A-AF00-0C1A64F18936}" destId="{CE850C53-4CFF-4D94-B98C-9AB6978C1CA8}" srcOrd="0" destOrd="0" presId="urn:microsoft.com/office/officeart/2008/layout/PictureAccentList"/>
    <dgm:cxn modelId="{551281D2-E876-4F7A-8948-DE576F5996BB}"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475C938B-2498-4324-9EB6-6F9145A37561}" type="presParOf" srcId="{9CFCFAC3-F8AE-4BD8-B88A-8C32EAFE60BF}" destId="{CC473BA5-A377-4C70-9868-9D8F0DBADEBC}" srcOrd="0" destOrd="0" presId="urn:microsoft.com/office/officeart/2008/layout/PictureAccentList"/>
    <dgm:cxn modelId="{D57E671E-C2D6-4835-8F37-FC8A1FE46DD0}" type="presParOf" srcId="{CC473BA5-A377-4C70-9868-9D8F0DBADEBC}" destId="{2D481748-AF98-46FE-9F0B-E0D312469470}" srcOrd="0" destOrd="0" presId="urn:microsoft.com/office/officeart/2008/layout/PictureAccentList"/>
    <dgm:cxn modelId="{C745779C-7F60-4FF3-8247-5CB5B1D1C622}" type="presParOf" srcId="{2D481748-AF98-46FE-9F0B-E0D312469470}" destId="{72B0C338-9D9B-4614-B312-920BD05EE662}" srcOrd="0" destOrd="0" presId="urn:microsoft.com/office/officeart/2008/layout/PictureAccentList"/>
    <dgm:cxn modelId="{EAD73305-4638-4620-9C0E-1CB44C720438}" type="presParOf" srcId="{CC473BA5-A377-4C70-9868-9D8F0DBADEBC}" destId="{2F940478-E378-4412-A1F0-CD894E511B2C}" srcOrd="1" destOrd="0" presId="urn:microsoft.com/office/officeart/2008/layout/PictureAccentList"/>
    <dgm:cxn modelId="{598FB7B5-6281-43C4-A472-543F290734C2}" type="presParOf" srcId="{2F940478-E378-4412-A1F0-CD894E511B2C}" destId="{BBD6956A-E71A-4D46-8845-4EF1429C974F}" srcOrd="0" destOrd="0" presId="urn:microsoft.com/office/officeart/2008/layout/PictureAccentList"/>
    <dgm:cxn modelId="{80B4E904-EB54-415F-A26F-F6A8D5B62DC5}" type="presParOf" srcId="{BBD6956A-E71A-4D46-8845-4EF1429C974F}" destId="{84ACA4FE-8E54-42D1-9229-438599093B20}" srcOrd="0" destOrd="0" presId="urn:microsoft.com/office/officeart/2008/layout/PictureAccentList"/>
    <dgm:cxn modelId="{BC83BB74-1F5C-4D49-A6ED-D2E3A15DCD10}" type="presParOf" srcId="{BBD6956A-E71A-4D46-8845-4EF1429C974F}" destId="{CE850C53-4CFF-4D94-B98C-9AB6978C1CA8}" srcOrd="1" destOrd="0" presId="urn:microsoft.com/office/officeart/2008/layout/PictureAccentList"/>
    <dgm:cxn modelId="{669B89A3-96A8-46D2-8A1B-B3744CC1BD3B}" type="presParOf" srcId="{2F940478-E378-4412-A1F0-CD894E511B2C}" destId="{1CEB80A7-CAB2-4590-A7A1-E9F672338570}" srcOrd="1" destOrd="0" presId="urn:microsoft.com/office/officeart/2008/layout/PictureAccentList"/>
    <dgm:cxn modelId="{EC632A81-F64F-4377-AAD0-37A9A014415C}" type="presParOf" srcId="{1CEB80A7-CAB2-4590-A7A1-E9F672338570}" destId="{C552D082-5173-40DF-8929-EE1433F1001E}" srcOrd="0" destOrd="0" presId="urn:microsoft.com/office/officeart/2008/layout/PictureAccentList"/>
    <dgm:cxn modelId="{B8A452CB-887D-4134-9D76-662F0D8DAF4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90A5270B-B3ED-4678-A0B1-1A41D878EA9E}" type="presOf" srcId="{2330DB65-2DF7-441A-AF00-0C1A64F18936}" destId="{CE850C53-4CFF-4D94-B98C-9AB6978C1CA8}" srcOrd="0" destOrd="0" presId="urn:microsoft.com/office/officeart/2008/layout/PictureAccentList"/>
    <dgm:cxn modelId="{B11ECD4F-EC1C-4318-B322-BF0B17BEED30}"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7686147-9F2B-4027-B861-3930C7CAB0A0}"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F37751DA-842C-469D-946C-F7A141030376}"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2FA7AAAE-615B-4D3A-A0FF-C69FA585B339}" type="presParOf" srcId="{9CFCFAC3-F8AE-4BD8-B88A-8C32EAFE60BF}" destId="{CC473BA5-A377-4C70-9868-9D8F0DBADEBC}" srcOrd="0" destOrd="0" presId="urn:microsoft.com/office/officeart/2008/layout/PictureAccentList"/>
    <dgm:cxn modelId="{CE2860C3-EFAC-41A8-AEE8-9EAB94A39680}" type="presParOf" srcId="{CC473BA5-A377-4C70-9868-9D8F0DBADEBC}" destId="{2D481748-AF98-46FE-9F0B-E0D312469470}" srcOrd="0" destOrd="0" presId="urn:microsoft.com/office/officeart/2008/layout/PictureAccentList"/>
    <dgm:cxn modelId="{855FE4D0-DA7F-46C7-80CA-F42A494744E5}" type="presParOf" srcId="{2D481748-AF98-46FE-9F0B-E0D312469470}" destId="{72B0C338-9D9B-4614-B312-920BD05EE662}" srcOrd="0" destOrd="0" presId="urn:microsoft.com/office/officeart/2008/layout/PictureAccentList"/>
    <dgm:cxn modelId="{97C8AD74-912D-49FE-814E-B3EDB545A5A5}" type="presParOf" srcId="{CC473BA5-A377-4C70-9868-9D8F0DBADEBC}" destId="{2F940478-E378-4412-A1F0-CD894E511B2C}" srcOrd="1" destOrd="0" presId="urn:microsoft.com/office/officeart/2008/layout/PictureAccentList"/>
    <dgm:cxn modelId="{1507A472-4A57-4074-BDED-25397FE40E03}" type="presParOf" srcId="{2F940478-E378-4412-A1F0-CD894E511B2C}" destId="{BBD6956A-E71A-4D46-8845-4EF1429C974F}" srcOrd="0" destOrd="0" presId="urn:microsoft.com/office/officeart/2008/layout/PictureAccentList"/>
    <dgm:cxn modelId="{875EDC8B-87C7-4A7C-95F3-7450B2FF5557}" type="presParOf" srcId="{BBD6956A-E71A-4D46-8845-4EF1429C974F}" destId="{84ACA4FE-8E54-42D1-9229-438599093B20}" srcOrd="0" destOrd="0" presId="urn:microsoft.com/office/officeart/2008/layout/PictureAccentList"/>
    <dgm:cxn modelId="{A161EE46-D07C-4AE6-BD2C-0D0F4749E97A}" type="presParOf" srcId="{BBD6956A-E71A-4D46-8845-4EF1429C974F}" destId="{CE850C53-4CFF-4D94-B98C-9AB6978C1CA8}" srcOrd="1" destOrd="0" presId="urn:microsoft.com/office/officeart/2008/layout/PictureAccentList"/>
    <dgm:cxn modelId="{FB0EFFDC-5678-467A-93A1-850F6E82ABFF}" type="presParOf" srcId="{2F940478-E378-4412-A1F0-CD894E511B2C}" destId="{1CEB80A7-CAB2-4590-A7A1-E9F672338570}" srcOrd="1" destOrd="0" presId="urn:microsoft.com/office/officeart/2008/layout/PictureAccentList"/>
    <dgm:cxn modelId="{598B2BBF-3BC8-48DB-9262-81A31C79D053}" type="presParOf" srcId="{1CEB80A7-CAB2-4590-A7A1-E9F672338570}" destId="{C552D082-5173-40DF-8929-EE1433F1001E}" srcOrd="0" destOrd="0" presId="urn:microsoft.com/office/officeart/2008/layout/PictureAccentList"/>
    <dgm:cxn modelId="{F8CE3EE6-6D81-4AF5-9B55-838A99FE2A9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368705F8-2EC0-4273-8AD3-91E9B3B2E07E}" type="presOf" srcId="{8D77C999-7C10-4611-80BD-585F603E116C}" destId="{C452228B-C929-40F6-915F-6E98185F4C00}" srcOrd="0" destOrd="0" presId="urn:microsoft.com/office/officeart/2008/layout/PictureAccentList"/>
    <dgm:cxn modelId="{B4A37912-FA74-4EDB-887B-E8998CFB85D7}"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6869CF2-4B7A-4953-AB76-E183DE17A130}"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B5CDC9CA-EB0D-4861-B623-1F9A39D3336B}" type="presOf" srcId="{F4ADC16B-891B-4809-B993-453FCD29673A}" destId="{9CFCFAC3-F8AE-4BD8-B88A-8C32EAFE60BF}"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6D9AB036-B7E0-4DBF-A8FD-889EFB1245E8}" type="presParOf" srcId="{9CFCFAC3-F8AE-4BD8-B88A-8C32EAFE60BF}" destId="{CC473BA5-A377-4C70-9868-9D8F0DBADEBC}" srcOrd="0" destOrd="0" presId="urn:microsoft.com/office/officeart/2008/layout/PictureAccentList"/>
    <dgm:cxn modelId="{A1008AB5-BF82-4C38-B1E7-77FCB7901F28}" type="presParOf" srcId="{CC473BA5-A377-4C70-9868-9D8F0DBADEBC}" destId="{2D481748-AF98-46FE-9F0B-E0D312469470}" srcOrd="0" destOrd="0" presId="urn:microsoft.com/office/officeart/2008/layout/PictureAccentList"/>
    <dgm:cxn modelId="{E7ACEB1C-497A-4705-94F9-6D1BA2A08743}" type="presParOf" srcId="{2D481748-AF98-46FE-9F0B-E0D312469470}" destId="{72B0C338-9D9B-4614-B312-920BD05EE662}" srcOrd="0" destOrd="0" presId="urn:microsoft.com/office/officeart/2008/layout/PictureAccentList"/>
    <dgm:cxn modelId="{3787C6AE-1367-40C1-9D42-A74D2C121D60}" type="presParOf" srcId="{CC473BA5-A377-4C70-9868-9D8F0DBADEBC}" destId="{2F940478-E378-4412-A1F0-CD894E511B2C}" srcOrd="1" destOrd="0" presId="urn:microsoft.com/office/officeart/2008/layout/PictureAccentList"/>
    <dgm:cxn modelId="{24538946-47D2-4BDD-9070-C828D64DDBD0}" type="presParOf" srcId="{2F940478-E378-4412-A1F0-CD894E511B2C}" destId="{BBD6956A-E71A-4D46-8845-4EF1429C974F}" srcOrd="0" destOrd="0" presId="urn:microsoft.com/office/officeart/2008/layout/PictureAccentList"/>
    <dgm:cxn modelId="{203A5720-45D3-4D92-8515-0C0BBB831BDA}" type="presParOf" srcId="{BBD6956A-E71A-4D46-8845-4EF1429C974F}" destId="{84ACA4FE-8E54-42D1-9229-438599093B20}" srcOrd="0" destOrd="0" presId="urn:microsoft.com/office/officeart/2008/layout/PictureAccentList"/>
    <dgm:cxn modelId="{51759B47-91CE-4EA6-8286-C7C3B11F83BD}" type="presParOf" srcId="{BBD6956A-E71A-4D46-8845-4EF1429C974F}" destId="{CE850C53-4CFF-4D94-B98C-9AB6978C1CA8}" srcOrd="1" destOrd="0" presId="urn:microsoft.com/office/officeart/2008/layout/PictureAccentList"/>
    <dgm:cxn modelId="{DB96CB45-5B15-47C1-9677-2253F41FB647}" type="presParOf" srcId="{2F940478-E378-4412-A1F0-CD894E511B2C}" destId="{1CEB80A7-CAB2-4590-A7A1-E9F672338570}" srcOrd="1" destOrd="0" presId="urn:microsoft.com/office/officeart/2008/layout/PictureAccentList"/>
    <dgm:cxn modelId="{61AB4628-4CBD-4782-B4D7-148DF7E65F8D}" type="presParOf" srcId="{1CEB80A7-CAB2-4590-A7A1-E9F672338570}" destId="{C552D082-5173-40DF-8929-EE1433F1001E}" srcOrd="0" destOrd="0" presId="urn:microsoft.com/office/officeart/2008/layout/PictureAccentList"/>
    <dgm:cxn modelId="{C2AB560A-5519-4D85-9D30-F6FC8B74B82D}"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07029992-EAB0-4CC5-8CE0-038622F8A864}" type="presOf" srcId="{8D77C999-7C10-4611-80BD-585F603E116C}" destId="{C452228B-C929-40F6-915F-6E98185F4C00}" srcOrd="0" destOrd="0" presId="urn:microsoft.com/office/officeart/2008/layout/PictureAccentList"/>
    <dgm:cxn modelId="{F6AFE0E0-44E6-4409-96A9-6D076D584A2B}"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0C2AD06D-93E7-4317-BB2A-C843399CE132}" type="presOf" srcId="{66E3E7AC-4B03-421D-80BC-DA934292B3A5}" destId="{72B0C338-9D9B-4614-B312-920BD05EE662}" srcOrd="0" destOrd="0" presId="urn:microsoft.com/office/officeart/2008/layout/PictureAccentList"/>
    <dgm:cxn modelId="{6B2E64D7-CAE4-4D33-9E5F-18A241BB4C1E}"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926AFE1E-7A98-4B13-B648-AF695F4767DC}" type="presParOf" srcId="{9CFCFAC3-F8AE-4BD8-B88A-8C32EAFE60BF}" destId="{CC473BA5-A377-4C70-9868-9D8F0DBADEBC}" srcOrd="0" destOrd="0" presId="urn:microsoft.com/office/officeart/2008/layout/PictureAccentList"/>
    <dgm:cxn modelId="{6DE4E810-C91E-4CF7-B18D-9A11E94BFD6D}" type="presParOf" srcId="{CC473BA5-A377-4C70-9868-9D8F0DBADEBC}" destId="{2D481748-AF98-46FE-9F0B-E0D312469470}" srcOrd="0" destOrd="0" presId="urn:microsoft.com/office/officeart/2008/layout/PictureAccentList"/>
    <dgm:cxn modelId="{609D0383-75D9-4FD5-888B-B77B3B3904F5}" type="presParOf" srcId="{2D481748-AF98-46FE-9F0B-E0D312469470}" destId="{72B0C338-9D9B-4614-B312-920BD05EE662}" srcOrd="0" destOrd="0" presId="urn:microsoft.com/office/officeart/2008/layout/PictureAccentList"/>
    <dgm:cxn modelId="{0A7AEE1F-176B-4D07-B356-8EFD351C2700}" type="presParOf" srcId="{CC473BA5-A377-4C70-9868-9D8F0DBADEBC}" destId="{2F940478-E378-4412-A1F0-CD894E511B2C}" srcOrd="1" destOrd="0" presId="urn:microsoft.com/office/officeart/2008/layout/PictureAccentList"/>
    <dgm:cxn modelId="{44E2C057-A6C3-4FBC-A497-55174696CAA9}" type="presParOf" srcId="{2F940478-E378-4412-A1F0-CD894E511B2C}" destId="{BBD6956A-E71A-4D46-8845-4EF1429C974F}" srcOrd="0" destOrd="0" presId="urn:microsoft.com/office/officeart/2008/layout/PictureAccentList"/>
    <dgm:cxn modelId="{1A86DDB7-5C46-4E20-93F4-E217DBE1F6FD}" type="presParOf" srcId="{BBD6956A-E71A-4D46-8845-4EF1429C974F}" destId="{84ACA4FE-8E54-42D1-9229-438599093B20}" srcOrd="0" destOrd="0" presId="urn:microsoft.com/office/officeart/2008/layout/PictureAccentList"/>
    <dgm:cxn modelId="{7C645359-172F-4F8D-9809-83275C48AF29}" type="presParOf" srcId="{BBD6956A-E71A-4D46-8845-4EF1429C974F}" destId="{CE850C53-4CFF-4D94-B98C-9AB6978C1CA8}" srcOrd="1" destOrd="0" presId="urn:microsoft.com/office/officeart/2008/layout/PictureAccentList"/>
    <dgm:cxn modelId="{7F8F17BD-D051-4EB1-8E2A-997089952D05}" type="presParOf" srcId="{2F940478-E378-4412-A1F0-CD894E511B2C}" destId="{1CEB80A7-CAB2-4590-A7A1-E9F672338570}" srcOrd="1" destOrd="0" presId="urn:microsoft.com/office/officeart/2008/layout/PictureAccentList"/>
    <dgm:cxn modelId="{ACB56AC6-B2E6-4C67-B292-01F92FEBF673}" type="presParOf" srcId="{1CEB80A7-CAB2-4590-A7A1-E9F672338570}" destId="{C552D082-5173-40DF-8929-EE1433F1001E}" srcOrd="0" destOrd="0" presId="urn:microsoft.com/office/officeart/2008/layout/PictureAccentList"/>
    <dgm:cxn modelId="{8D20D9D3-36CD-4F43-A031-C897317DC8D5}"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A8198E43-4F72-46B2-9C0C-6118F17C0EC4}" type="presOf" srcId="{66E3E7AC-4B03-421D-80BC-DA934292B3A5}" destId="{72B0C338-9D9B-4614-B312-920BD05EE662}"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74C42BE9-506F-43CA-BE36-771B0377E9AD}"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FD33758-66E3-4F40-A882-26C3068B959D}"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5BA7D68C-45C4-4F2E-B7D9-492F1F0902B4}" type="presOf" srcId="{F4ADC16B-891B-4809-B993-453FCD29673A}" destId="{9CFCFAC3-F8AE-4BD8-B88A-8C32EAFE60BF}" srcOrd="0" destOrd="0" presId="urn:microsoft.com/office/officeart/2008/layout/PictureAccentList"/>
    <dgm:cxn modelId="{0A5A29F9-D386-46AB-AA57-08DA2BD535E8}" type="presParOf" srcId="{9CFCFAC3-F8AE-4BD8-B88A-8C32EAFE60BF}" destId="{CC473BA5-A377-4C70-9868-9D8F0DBADEBC}" srcOrd="0" destOrd="0" presId="urn:microsoft.com/office/officeart/2008/layout/PictureAccentList"/>
    <dgm:cxn modelId="{28C1AF71-D1CC-40F5-93CE-9A0A17E80680}" type="presParOf" srcId="{CC473BA5-A377-4C70-9868-9D8F0DBADEBC}" destId="{2D481748-AF98-46FE-9F0B-E0D312469470}" srcOrd="0" destOrd="0" presId="urn:microsoft.com/office/officeart/2008/layout/PictureAccentList"/>
    <dgm:cxn modelId="{D01B4A97-9CFF-4D85-98BC-89D358359F8B}" type="presParOf" srcId="{2D481748-AF98-46FE-9F0B-E0D312469470}" destId="{72B0C338-9D9B-4614-B312-920BD05EE662}" srcOrd="0" destOrd="0" presId="urn:microsoft.com/office/officeart/2008/layout/PictureAccentList"/>
    <dgm:cxn modelId="{C93B070A-F067-4C38-97F3-37894E243E39}" type="presParOf" srcId="{CC473BA5-A377-4C70-9868-9D8F0DBADEBC}" destId="{2F940478-E378-4412-A1F0-CD894E511B2C}" srcOrd="1" destOrd="0" presId="urn:microsoft.com/office/officeart/2008/layout/PictureAccentList"/>
    <dgm:cxn modelId="{7E2676E3-A036-4DCB-9210-F04F93F2A1A8}" type="presParOf" srcId="{2F940478-E378-4412-A1F0-CD894E511B2C}" destId="{BBD6956A-E71A-4D46-8845-4EF1429C974F}" srcOrd="0" destOrd="0" presId="urn:microsoft.com/office/officeart/2008/layout/PictureAccentList"/>
    <dgm:cxn modelId="{ED70451A-6900-49BA-9A0A-4D2EBC029D40}" type="presParOf" srcId="{BBD6956A-E71A-4D46-8845-4EF1429C974F}" destId="{84ACA4FE-8E54-42D1-9229-438599093B20}" srcOrd="0" destOrd="0" presId="urn:microsoft.com/office/officeart/2008/layout/PictureAccentList"/>
    <dgm:cxn modelId="{15677C50-CC7E-4009-996D-A655954E3A8F}" type="presParOf" srcId="{BBD6956A-E71A-4D46-8845-4EF1429C974F}" destId="{CE850C53-4CFF-4D94-B98C-9AB6978C1CA8}" srcOrd="1" destOrd="0" presId="urn:microsoft.com/office/officeart/2008/layout/PictureAccentList"/>
    <dgm:cxn modelId="{3AF31C25-1A92-4331-9758-678E39A5D315}" type="presParOf" srcId="{2F940478-E378-4412-A1F0-CD894E511B2C}" destId="{1CEB80A7-CAB2-4590-A7A1-E9F672338570}" srcOrd="1" destOrd="0" presId="urn:microsoft.com/office/officeart/2008/layout/PictureAccentList"/>
    <dgm:cxn modelId="{19D830A3-EF4A-4B51-81D5-3463358DE635}" type="presParOf" srcId="{1CEB80A7-CAB2-4590-A7A1-E9F672338570}" destId="{C552D082-5173-40DF-8929-EE1433F1001E}" srcOrd="0" destOrd="0" presId="urn:microsoft.com/office/officeart/2008/layout/PictureAccentList"/>
    <dgm:cxn modelId="{C7ABE0C8-9136-4216-8D3A-4632CAF08A7C}"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4D9124CF-1F26-4E2C-A73D-8ED9B42C53AF}" type="presOf" srcId="{2330DB65-2DF7-441A-AF00-0C1A64F18936}" destId="{CE850C53-4CFF-4D94-B98C-9AB6978C1CA8}" srcOrd="0" destOrd="0" presId="urn:microsoft.com/office/officeart/2008/layout/PictureAccentList"/>
    <dgm:cxn modelId="{CD7652B1-651F-4C70-A84B-3036A540D63C}" type="presOf" srcId="{F4ADC16B-891B-4809-B993-453FCD29673A}" destId="{9CFCFAC3-F8AE-4BD8-B88A-8C32EAFE60BF}" srcOrd="0" destOrd="0" presId="urn:microsoft.com/office/officeart/2008/layout/PictureAccentList"/>
    <dgm:cxn modelId="{541FDAEC-143D-45D8-9668-CAE113194DF1}"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DA1811D7-320A-47C2-88E1-C1C7E1031FEA}"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1D1B79AC-BDC1-40B7-BA3A-48182D1AD61B}" type="presParOf" srcId="{9CFCFAC3-F8AE-4BD8-B88A-8C32EAFE60BF}" destId="{CC473BA5-A377-4C70-9868-9D8F0DBADEBC}" srcOrd="0" destOrd="0" presId="urn:microsoft.com/office/officeart/2008/layout/PictureAccentList"/>
    <dgm:cxn modelId="{BB24FC5E-68E1-46A3-A220-DD3C43EBCB45}" type="presParOf" srcId="{CC473BA5-A377-4C70-9868-9D8F0DBADEBC}" destId="{2D481748-AF98-46FE-9F0B-E0D312469470}" srcOrd="0" destOrd="0" presId="urn:microsoft.com/office/officeart/2008/layout/PictureAccentList"/>
    <dgm:cxn modelId="{905DE04E-4456-4F36-AF62-4B552B4071AA}" type="presParOf" srcId="{2D481748-AF98-46FE-9F0B-E0D312469470}" destId="{72B0C338-9D9B-4614-B312-920BD05EE662}" srcOrd="0" destOrd="0" presId="urn:microsoft.com/office/officeart/2008/layout/PictureAccentList"/>
    <dgm:cxn modelId="{5CAA5EC9-85AE-45E5-9618-F1A33DDEC44D}" type="presParOf" srcId="{CC473BA5-A377-4C70-9868-9D8F0DBADEBC}" destId="{2F940478-E378-4412-A1F0-CD894E511B2C}" srcOrd="1" destOrd="0" presId="urn:microsoft.com/office/officeart/2008/layout/PictureAccentList"/>
    <dgm:cxn modelId="{AEEAEA5E-24CD-42BA-AAC1-D4727A9EE784}" type="presParOf" srcId="{2F940478-E378-4412-A1F0-CD894E511B2C}" destId="{BBD6956A-E71A-4D46-8845-4EF1429C974F}" srcOrd="0" destOrd="0" presId="urn:microsoft.com/office/officeart/2008/layout/PictureAccentList"/>
    <dgm:cxn modelId="{B7A12216-7156-473F-B629-AD16A8BB1C31}" type="presParOf" srcId="{BBD6956A-E71A-4D46-8845-4EF1429C974F}" destId="{84ACA4FE-8E54-42D1-9229-438599093B20}" srcOrd="0" destOrd="0" presId="urn:microsoft.com/office/officeart/2008/layout/PictureAccentList"/>
    <dgm:cxn modelId="{4E16DEB4-71B4-4586-A73C-E4EB04E113FB}" type="presParOf" srcId="{BBD6956A-E71A-4D46-8845-4EF1429C974F}" destId="{CE850C53-4CFF-4D94-B98C-9AB6978C1CA8}" srcOrd="1" destOrd="0" presId="urn:microsoft.com/office/officeart/2008/layout/PictureAccentList"/>
    <dgm:cxn modelId="{8B116455-F48B-43B4-AAA1-2DF8E8D3BCDB}" type="presParOf" srcId="{2F940478-E378-4412-A1F0-CD894E511B2C}" destId="{1CEB80A7-CAB2-4590-A7A1-E9F672338570}" srcOrd="1" destOrd="0" presId="urn:microsoft.com/office/officeart/2008/layout/PictureAccentList"/>
    <dgm:cxn modelId="{6585D611-C11B-4827-A975-6294EA235DAB}" type="presParOf" srcId="{1CEB80A7-CAB2-4590-A7A1-E9F672338570}" destId="{C552D082-5173-40DF-8929-EE1433F1001E}" srcOrd="0" destOrd="0" presId="urn:microsoft.com/office/officeart/2008/layout/PictureAccentList"/>
    <dgm:cxn modelId="{A4D60992-947E-4EE7-A099-43550D681A4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71116AC7-B8F5-4588-A993-174351D586C8}"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AF9E149-B9D4-4F20-B818-90EBBF1B35B4}" type="presOf" srcId="{8D77C999-7C10-4611-80BD-585F603E116C}" destId="{C452228B-C929-40F6-915F-6E98185F4C00}" srcOrd="0" destOrd="0" presId="urn:microsoft.com/office/officeart/2008/layout/PictureAccentList"/>
    <dgm:cxn modelId="{42A39642-FA84-40B5-A374-A645FF62037C}" type="presOf" srcId="{2330DB65-2DF7-441A-AF00-0C1A64F18936}" destId="{CE850C53-4CFF-4D94-B98C-9AB6978C1CA8}" srcOrd="0" destOrd="0" presId="urn:microsoft.com/office/officeart/2008/layout/PictureAccentList"/>
    <dgm:cxn modelId="{46C1DDB1-7967-4530-B103-FB418BA2E3EB}"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493DDC12-E2F9-4290-924B-7440F90C5095}" type="presParOf" srcId="{9CFCFAC3-F8AE-4BD8-B88A-8C32EAFE60BF}" destId="{CC473BA5-A377-4C70-9868-9D8F0DBADEBC}" srcOrd="0" destOrd="0" presId="urn:microsoft.com/office/officeart/2008/layout/PictureAccentList"/>
    <dgm:cxn modelId="{4E821EC6-74BC-4CA8-B774-7BFB3CAEADE6}" type="presParOf" srcId="{CC473BA5-A377-4C70-9868-9D8F0DBADEBC}" destId="{2D481748-AF98-46FE-9F0B-E0D312469470}" srcOrd="0" destOrd="0" presId="urn:microsoft.com/office/officeart/2008/layout/PictureAccentList"/>
    <dgm:cxn modelId="{1B2F2B61-C76C-4F19-BAA5-0191577D2F2B}" type="presParOf" srcId="{2D481748-AF98-46FE-9F0B-E0D312469470}" destId="{72B0C338-9D9B-4614-B312-920BD05EE662}" srcOrd="0" destOrd="0" presId="urn:microsoft.com/office/officeart/2008/layout/PictureAccentList"/>
    <dgm:cxn modelId="{20A9A580-8311-411B-8C1D-0B68D37BB1FE}" type="presParOf" srcId="{CC473BA5-A377-4C70-9868-9D8F0DBADEBC}" destId="{2F940478-E378-4412-A1F0-CD894E511B2C}" srcOrd="1" destOrd="0" presId="urn:microsoft.com/office/officeart/2008/layout/PictureAccentList"/>
    <dgm:cxn modelId="{0F4BDCDA-F124-4DA9-AF2F-12C680604BC5}" type="presParOf" srcId="{2F940478-E378-4412-A1F0-CD894E511B2C}" destId="{BBD6956A-E71A-4D46-8845-4EF1429C974F}" srcOrd="0" destOrd="0" presId="urn:microsoft.com/office/officeart/2008/layout/PictureAccentList"/>
    <dgm:cxn modelId="{13EF3FE8-4084-4CA8-88E4-D1592D8A1B1E}" type="presParOf" srcId="{BBD6956A-E71A-4D46-8845-4EF1429C974F}" destId="{84ACA4FE-8E54-42D1-9229-438599093B20}" srcOrd="0" destOrd="0" presId="urn:microsoft.com/office/officeart/2008/layout/PictureAccentList"/>
    <dgm:cxn modelId="{5A9F4E66-BD04-401B-8B16-1C39DF243AA1}" type="presParOf" srcId="{BBD6956A-E71A-4D46-8845-4EF1429C974F}" destId="{CE850C53-4CFF-4D94-B98C-9AB6978C1CA8}" srcOrd="1" destOrd="0" presId="urn:microsoft.com/office/officeart/2008/layout/PictureAccentList"/>
    <dgm:cxn modelId="{E3A03BAF-9FEA-447A-A86E-4D2F6D878B10}" type="presParOf" srcId="{2F940478-E378-4412-A1F0-CD894E511B2C}" destId="{1CEB80A7-CAB2-4590-A7A1-E9F672338570}" srcOrd="1" destOrd="0" presId="urn:microsoft.com/office/officeart/2008/layout/PictureAccentList"/>
    <dgm:cxn modelId="{DBB9FD44-9F25-4B2B-A788-70073B979006}" type="presParOf" srcId="{1CEB80A7-CAB2-4590-A7A1-E9F672338570}" destId="{C552D082-5173-40DF-8929-EE1433F1001E}" srcOrd="0" destOrd="0" presId="urn:microsoft.com/office/officeart/2008/layout/PictureAccentList"/>
    <dgm:cxn modelId="{D63F93FB-E499-4B35-B67E-4E2A4AE0C7C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475E00CD-1E45-498A-94EA-D7AFC8748B1B}" type="presOf" srcId="{F4ADC16B-891B-4809-B993-453FCD29673A}" destId="{9CFCFAC3-F8AE-4BD8-B88A-8C32EAFE60BF}" srcOrd="0" destOrd="0" presId="urn:microsoft.com/office/officeart/2008/layout/PictureAccentList"/>
    <dgm:cxn modelId="{AE4644FC-8ABB-4789-A15D-7AFA249B17C8}"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D0AFBD33-076D-484D-B9AF-3753C13EA3AB}"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0177E575-57AD-482E-A4E2-4E49409B2E69}"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02C6E718-ECDE-4A0E-AC85-DC3BBE298A00}" type="presParOf" srcId="{9CFCFAC3-F8AE-4BD8-B88A-8C32EAFE60BF}" destId="{CC473BA5-A377-4C70-9868-9D8F0DBADEBC}" srcOrd="0" destOrd="0" presId="urn:microsoft.com/office/officeart/2008/layout/PictureAccentList"/>
    <dgm:cxn modelId="{931AC441-2BB0-44F3-B78A-73712F86336A}" type="presParOf" srcId="{CC473BA5-A377-4C70-9868-9D8F0DBADEBC}" destId="{2D481748-AF98-46FE-9F0B-E0D312469470}" srcOrd="0" destOrd="0" presId="urn:microsoft.com/office/officeart/2008/layout/PictureAccentList"/>
    <dgm:cxn modelId="{7C04A358-4D93-4BB6-AD4B-76759C06A47A}" type="presParOf" srcId="{2D481748-AF98-46FE-9F0B-E0D312469470}" destId="{72B0C338-9D9B-4614-B312-920BD05EE662}" srcOrd="0" destOrd="0" presId="urn:microsoft.com/office/officeart/2008/layout/PictureAccentList"/>
    <dgm:cxn modelId="{7390280E-C437-4937-9F12-12B9A23B2E9C}" type="presParOf" srcId="{CC473BA5-A377-4C70-9868-9D8F0DBADEBC}" destId="{2F940478-E378-4412-A1F0-CD894E511B2C}" srcOrd="1" destOrd="0" presId="urn:microsoft.com/office/officeart/2008/layout/PictureAccentList"/>
    <dgm:cxn modelId="{A11AA6E0-C618-4A57-A2D1-3CD358E09CB0}" type="presParOf" srcId="{2F940478-E378-4412-A1F0-CD894E511B2C}" destId="{BBD6956A-E71A-4D46-8845-4EF1429C974F}" srcOrd="0" destOrd="0" presId="urn:microsoft.com/office/officeart/2008/layout/PictureAccentList"/>
    <dgm:cxn modelId="{377A734A-B5B6-4D59-9102-048E8D1A9E7B}" type="presParOf" srcId="{BBD6956A-E71A-4D46-8845-4EF1429C974F}" destId="{84ACA4FE-8E54-42D1-9229-438599093B20}" srcOrd="0" destOrd="0" presId="urn:microsoft.com/office/officeart/2008/layout/PictureAccentList"/>
    <dgm:cxn modelId="{BC16A076-26F4-4097-907C-CC44BF356BBF}" type="presParOf" srcId="{BBD6956A-E71A-4D46-8845-4EF1429C974F}" destId="{CE850C53-4CFF-4D94-B98C-9AB6978C1CA8}" srcOrd="1" destOrd="0" presId="urn:microsoft.com/office/officeart/2008/layout/PictureAccentList"/>
    <dgm:cxn modelId="{E2D014B2-258B-43A6-9A41-FA1A0C5F5992}" type="presParOf" srcId="{2F940478-E378-4412-A1F0-CD894E511B2C}" destId="{1CEB80A7-CAB2-4590-A7A1-E9F672338570}" srcOrd="1" destOrd="0" presId="urn:microsoft.com/office/officeart/2008/layout/PictureAccentList"/>
    <dgm:cxn modelId="{1AD4D66C-FD6C-4551-9047-FBFB02A636FE}" type="presParOf" srcId="{1CEB80A7-CAB2-4590-A7A1-E9F672338570}" destId="{C552D082-5173-40DF-8929-EE1433F1001E}" srcOrd="0" destOrd="0" presId="urn:microsoft.com/office/officeart/2008/layout/PictureAccentList"/>
    <dgm:cxn modelId="{F6287B34-BE5F-4E29-835B-ED1C9479464D}"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87A148F9-7614-41DF-B50A-249D2B8173A4}" type="presOf" srcId="{F4ADC16B-891B-4809-B993-453FCD29673A}" destId="{9CFCFAC3-F8AE-4BD8-B88A-8C32EAFE60BF}" srcOrd="0" destOrd="0" presId="urn:microsoft.com/office/officeart/2008/layout/PictureAccentList"/>
    <dgm:cxn modelId="{D80AE7BD-AD5E-4FD7-92DF-CABC7F80CF19}"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52AC0BEB-FB4B-434D-BAAC-155AF640245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BDE6D5C-C044-4470-ABA2-105A503A13EE}" type="presOf" srcId="{66E3E7AC-4B03-421D-80BC-DA934292B3A5}" destId="{72B0C338-9D9B-4614-B312-920BD05EE662}" srcOrd="0" destOrd="0" presId="urn:microsoft.com/office/officeart/2008/layout/PictureAccentList"/>
    <dgm:cxn modelId="{3973D96D-4274-4459-9BE1-8B9233994AB7}" type="presParOf" srcId="{9CFCFAC3-F8AE-4BD8-B88A-8C32EAFE60BF}" destId="{CC473BA5-A377-4C70-9868-9D8F0DBADEBC}" srcOrd="0" destOrd="0" presId="urn:microsoft.com/office/officeart/2008/layout/PictureAccentList"/>
    <dgm:cxn modelId="{FE213288-2FF9-4212-B8C6-B83614808FB8}" type="presParOf" srcId="{CC473BA5-A377-4C70-9868-9D8F0DBADEBC}" destId="{2D481748-AF98-46FE-9F0B-E0D312469470}" srcOrd="0" destOrd="0" presId="urn:microsoft.com/office/officeart/2008/layout/PictureAccentList"/>
    <dgm:cxn modelId="{FAB7A185-662A-4722-8DA5-4A2DD0C75324}" type="presParOf" srcId="{2D481748-AF98-46FE-9F0B-E0D312469470}" destId="{72B0C338-9D9B-4614-B312-920BD05EE662}" srcOrd="0" destOrd="0" presId="urn:microsoft.com/office/officeart/2008/layout/PictureAccentList"/>
    <dgm:cxn modelId="{B731C421-57F1-4C6E-8CA3-2331EE74D065}" type="presParOf" srcId="{CC473BA5-A377-4C70-9868-9D8F0DBADEBC}" destId="{2F940478-E378-4412-A1F0-CD894E511B2C}" srcOrd="1" destOrd="0" presId="urn:microsoft.com/office/officeart/2008/layout/PictureAccentList"/>
    <dgm:cxn modelId="{372D18C1-24DE-428C-8FAA-ED696A0E33BD}" type="presParOf" srcId="{2F940478-E378-4412-A1F0-CD894E511B2C}" destId="{BBD6956A-E71A-4D46-8845-4EF1429C974F}" srcOrd="0" destOrd="0" presId="urn:microsoft.com/office/officeart/2008/layout/PictureAccentList"/>
    <dgm:cxn modelId="{2BD991EC-2AF2-4922-BAA3-1F61EF32EC83}" type="presParOf" srcId="{BBD6956A-E71A-4D46-8845-4EF1429C974F}" destId="{84ACA4FE-8E54-42D1-9229-438599093B20}" srcOrd="0" destOrd="0" presId="urn:microsoft.com/office/officeart/2008/layout/PictureAccentList"/>
    <dgm:cxn modelId="{32667655-A361-4093-A04F-2112D85FEB9E}" type="presParOf" srcId="{BBD6956A-E71A-4D46-8845-4EF1429C974F}" destId="{CE850C53-4CFF-4D94-B98C-9AB6978C1CA8}" srcOrd="1" destOrd="0" presId="urn:microsoft.com/office/officeart/2008/layout/PictureAccentList"/>
    <dgm:cxn modelId="{CE0D7ACF-71EC-4096-8F77-7D99942DEE4C}" type="presParOf" srcId="{2F940478-E378-4412-A1F0-CD894E511B2C}" destId="{1CEB80A7-CAB2-4590-A7A1-E9F672338570}" srcOrd="1" destOrd="0" presId="urn:microsoft.com/office/officeart/2008/layout/PictureAccentList"/>
    <dgm:cxn modelId="{CD01B80F-441F-42B0-ACF0-F5F11DC4BF9B}" type="presParOf" srcId="{1CEB80A7-CAB2-4590-A7A1-E9F672338570}" destId="{C552D082-5173-40DF-8929-EE1433F1001E}" srcOrd="0" destOrd="0" presId="urn:microsoft.com/office/officeart/2008/layout/PictureAccentList"/>
    <dgm:cxn modelId="{F23AB37B-AAF7-4887-B539-42D913FD2AC6}"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CB123B57-80B4-4BC4-BBE6-9995BE643D7D}"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28AE619-5094-4C8A-A6D8-21D1E9A0F302}" type="presOf" srcId="{66E3E7AC-4B03-421D-80BC-DA934292B3A5}" destId="{72B0C338-9D9B-4614-B312-920BD05EE662}" srcOrd="0" destOrd="0" presId="urn:microsoft.com/office/officeart/2008/layout/PictureAccentList"/>
    <dgm:cxn modelId="{48DC406C-BEE2-407F-BAFD-3EB992B3C7C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00EBF770-4E3D-4FFE-A82D-43B505B4A09C}" type="presOf" srcId="{F4ADC16B-891B-4809-B993-453FCD29673A}" destId="{9CFCFAC3-F8AE-4BD8-B88A-8C32EAFE60BF}" srcOrd="0" destOrd="0" presId="urn:microsoft.com/office/officeart/2008/layout/PictureAccentList"/>
    <dgm:cxn modelId="{CA4337AD-70D1-4E66-9151-ACD224C0D8AE}" type="presParOf" srcId="{9CFCFAC3-F8AE-4BD8-B88A-8C32EAFE60BF}" destId="{CC473BA5-A377-4C70-9868-9D8F0DBADEBC}" srcOrd="0" destOrd="0" presId="urn:microsoft.com/office/officeart/2008/layout/PictureAccentList"/>
    <dgm:cxn modelId="{15EA6150-C681-478E-AD75-230A1931F196}" type="presParOf" srcId="{CC473BA5-A377-4C70-9868-9D8F0DBADEBC}" destId="{2D481748-AF98-46FE-9F0B-E0D312469470}" srcOrd="0" destOrd="0" presId="urn:microsoft.com/office/officeart/2008/layout/PictureAccentList"/>
    <dgm:cxn modelId="{65480AC7-9350-42A0-B858-7CD08F6EF1D0}" type="presParOf" srcId="{2D481748-AF98-46FE-9F0B-E0D312469470}" destId="{72B0C338-9D9B-4614-B312-920BD05EE662}" srcOrd="0" destOrd="0" presId="urn:microsoft.com/office/officeart/2008/layout/PictureAccentList"/>
    <dgm:cxn modelId="{A6159B40-AC94-49C8-B483-9FD764AAD311}" type="presParOf" srcId="{CC473BA5-A377-4C70-9868-9D8F0DBADEBC}" destId="{2F940478-E378-4412-A1F0-CD894E511B2C}" srcOrd="1" destOrd="0" presId="urn:microsoft.com/office/officeart/2008/layout/PictureAccentList"/>
    <dgm:cxn modelId="{E4C2EC19-C8FB-4F77-8D62-F02D152F891F}" type="presParOf" srcId="{2F940478-E378-4412-A1F0-CD894E511B2C}" destId="{BBD6956A-E71A-4D46-8845-4EF1429C974F}" srcOrd="0" destOrd="0" presId="urn:microsoft.com/office/officeart/2008/layout/PictureAccentList"/>
    <dgm:cxn modelId="{9B883131-F87C-49AC-93DF-F0006BCAE664}" type="presParOf" srcId="{BBD6956A-E71A-4D46-8845-4EF1429C974F}" destId="{84ACA4FE-8E54-42D1-9229-438599093B20}" srcOrd="0" destOrd="0" presId="urn:microsoft.com/office/officeart/2008/layout/PictureAccentList"/>
    <dgm:cxn modelId="{FCA04778-CC00-4101-9CD0-A3EB370A5134}" type="presParOf" srcId="{BBD6956A-E71A-4D46-8845-4EF1429C974F}" destId="{CE850C53-4CFF-4D94-B98C-9AB6978C1CA8}" srcOrd="1" destOrd="0" presId="urn:microsoft.com/office/officeart/2008/layout/PictureAccentList"/>
    <dgm:cxn modelId="{47FA2AD7-3E16-48E4-A7D9-8BB6BD84EF81}" type="presParOf" srcId="{2F940478-E378-4412-A1F0-CD894E511B2C}" destId="{1CEB80A7-CAB2-4590-A7A1-E9F672338570}" srcOrd="1" destOrd="0" presId="urn:microsoft.com/office/officeart/2008/layout/PictureAccentList"/>
    <dgm:cxn modelId="{57FD9A58-1E3B-482B-8595-24C7CE5B0990}" type="presParOf" srcId="{1CEB80A7-CAB2-4590-A7A1-E9F672338570}" destId="{C552D082-5173-40DF-8929-EE1433F1001E}" srcOrd="0" destOrd="0" presId="urn:microsoft.com/office/officeart/2008/layout/PictureAccentList"/>
    <dgm:cxn modelId="{DBB5DBBF-3A9D-4D3D-B5A8-ACE3AF241812}"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FDED68F-607F-4B84-ADC2-19E67BBE6AA0}" type="presOf" srcId="{66E3E7AC-4B03-421D-80BC-DA934292B3A5}" destId="{72B0C338-9D9B-4614-B312-920BD05EE662}" srcOrd="0" destOrd="0" presId="urn:microsoft.com/office/officeart/2008/layout/PictureAccentList"/>
    <dgm:cxn modelId="{6E3651C4-A1CF-43E6-BCD2-17E11E32A603}" type="presOf" srcId="{8D77C999-7C10-4611-80BD-585F603E116C}" destId="{C452228B-C929-40F6-915F-6E98185F4C00}" srcOrd="0" destOrd="0" presId="urn:microsoft.com/office/officeart/2008/layout/PictureAccentList"/>
    <dgm:cxn modelId="{149E218E-0D32-4363-A879-054C83DC7DA9}"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CCDA642D-E01A-44A2-956C-B82239B65E3E}" type="presOf" srcId="{F4ADC16B-891B-4809-B993-453FCD29673A}" destId="{9CFCFAC3-F8AE-4BD8-B88A-8C32EAFE60BF}" srcOrd="0" destOrd="0" presId="urn:microsoft.com/office/officeart/2008/layout/PictureAccentList"/>
    <dgm:cxn modelId="{EAC599C1-C13F-4D8A-B4B4-99C67F5CA74D}" type="presParOf" srcId="{9CFCFAC3-F8AE-4BD8-B88A-8C32EAFE60BF}" destId="{CC473BA5-A377-4C70-9868-9D8F0DBADEBC}" srcOrd="0" destOrd="0" presId="urn:microsoft.com/office/officeart/2008/layout/PictureAccentList"/>
    <dgm:cxn modelId="{A4BFC68D-A0B6-416F-8DCE-021DBD08E066}" type="presParOf" srcId="{CC473BA5-A377-4C70-9868-9D8F0DBADEBC}" destId="{2D481748-AF98-46FE-9F0B-E0D312469470}" srcOrd="0" destOrd="0" presId="urn:microsoft.com/office/officeart/2008/layout/PictureAccentList"/>
    <dgm:cxn modelId="{8CD61ACA-5249-420D-8EE1-4D4714697E91}" type="presParOf" srcId="{2D481748-AF98-46FE-9F0B-E0D312469470}" destId="{72B0C338-9D9B-4614-B312-920BD05EE662}" srcOrd="0" destOrd="0" presId="urn:microsoft.com/office/officeart/2008/layout/PictureAccentList"/>
    <dgm:cxn modelId="{4E8659D3-352C-4864-8999-9F86D7368468}" type="presParOf" srcId="{CC473BA5-A377-4C70-9868-9D8F0DBADEBC}" destId="{2F940478-E378-4412-A1F0-CD894E511B2C}" srcOrd="1" destOrd="0" presId="urn:microsoft.com/office/officeart/2008/layout/PictureAccentList"/>
    <dgm:cxn modelId="{BB994146-5D2B-485A-B30F-412659F7A668}" type="presParOf" srcId="{2F940478-E378-4412-A1F0-CD894E511B2C}" destId="{BBD6956A-E71A-4D46-8845-4EF1429C974F}" srcOrd="0" destOrd="0" presId="urn:microsoft.com/office/officeart/2008/layout/PictureAccentList"/>
    <dgm:cxn modelId="{F5FF631D-C81A-4C93-9011-C95ECA48D3B5}" type="presParOf" srcId="{BBD6956A-E71A-4D46-8845-4EF1429C974F}" destId="{84ACA4FE-8E54-42D1-9229-438599093B20}" srcOrd="0" destOrd="0" presId="urn:microsoft.com/office/officeart/2008/layout/PictureAccentList"/>
    <dgm:cxn modelId="{4D114E6E-8368-42D8-B31A-B2315F4CD890}" type="presParOf" srcId="{BBD6956A-E71A-4D46-8845-4EF1429C974F}" destId="{CE850C53-4CFF-4D94-B98C-9AB6978C1CA8}" srcOrd="1" destOrd="0" presId="urn:microsoft.com/office/officeart/2008/layout/PictureAccentList"/>
    <dgm:cxn modelId="{3DD3E963-66E7-4307-9E54-9157AA2ED9DA}" type="presParOf" srcId="{2F940478-E378-4412-A1F0-CD894E511B2C}" destId="{1CEB80A7-CAB2-4590-A7A1-E9F672338570}" srcOrd="1" destOrd="0" presId="urn:microsoft.com/office/officeart/2008/layout/PictureAccentList"/>
    <dgm:cxn modelId="{D15E2D16-4B36-4BC3-9BCD-40C1E56C269D}" type="presParOf" srcId="{1CEB80A7-CAB2-4590-A7A1-E9F672338570}" destId="{C552D082-5173-40DF-8929-EE1433F1001E}" srcOrd="0" destOrd="0" presId="urn:microsoft.com/office/officeart/2008/layout/PictureAccentList"/>
    <dgm:cxn modelId="{C6A5A6C0-250A-47FB-B0E9-2DC606CFC75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2E7319AE-CA71-4D6A-9BAB-587804B10EE0}"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C0A6E657-DD93-41F8-9DE7-C62F4DCE7F7A}" type="presOf" srcId="{F4ADC16B-891B-4809-B993-453FCD29673A}" destId="{9CFCFAC3-F8AE-4BD8-B88A-8C32EAFE60BF}" srcOrd="0" destOrd="0" presId="urn:microsoft.com/office/officeart/2008/layout/PictureAccentList"/>
    <dgm:cxn modelId="{A478610C-9B32-46D3-946B-DC7C8BAF2F87}"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0DC4164-B325-4879-AE41-8D16FFD15C68}"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7EC666C1-3243-4B43-9F97-F89298D60504}" type="presParOf" srcId="{9CFCFAC3-F8AE-4BD8-B88A-8C32EAFE60BF}" destId="{CC473BA5-A377-4C70-9868-9D8F0DBADEBC}" srcOrd="0" destOrd="0" presId="urn:microsoft.com/office/officeart/2008/layout/PictureAccentList"/>
    <dgm:cxn modelId="{AFF49A21-59D0-487F-A64E-8C4E3E0B0FEF}" type="presParOf" srcId="{CC473BA5-A377-4C70-9868-9D8F0DBADEBC}" destId="{2D481748-AF98-46FE-9F0B-E0D312469470}" srcOrd="0" destOrd="0" presId="urn:microsoft.com/office/officeart/2008/layout/PictureAccentList"/>
    <dgm:cxn modelId="{3BD000F3-C24F-4DBF-95E8-9C4C3D2D353B}" type="presParOf" srcId="{2D481748-AF98-46FE-9F0B-E0D312469470}" destId="{72B0C338-9D9B-4614-B312-920BD05EE662}" srcOrd="0" destOrd="0" presId="urn:microsoft.com/office/officeart/2008/layout/PictureAccentList"/>
    <dgm:cxn modelId="{5E33CDCA-0A15-4E1C-ACB3-345E2504242D}" type="presParOf" srcId="{CC473BA5-A377-4C70-9868-9D8F0DBADEBC}" destId="{2F940478-E378-4412-A1F0-CD894E511B2C}" srcOrd="1" destOrd="0" presId="urn:microsoft.com/office/officeart/2008/layout/PictureAccentList"/>
    <dgm:cxn modelId="{28ED6BAA-E0D7-4344-A421-C04F420C91AC}" type="presParOf" srcId="{2F940478-E378-4412-A1F0-CD894E511B2C}" destId="{BBD6956A-E71A-4D46-8845-4EF1429C974F}" srcOrd="0" destOrd="0" presId="urn:microsoft.com/office/officeart/2008/layout/PictureAccentList"/>
    <dgm:cxn modelId="{B19E9B58-C246-472A-A665-171DE943A867}" type="presParOf" srcId="{BBD6956A-E71A-4D46-8845-4EF1429C974F}" destId="{84ACA4FE-8E54-42D1-9229-438599093B20}" srcOrd="0" destOrd="0" presId="urn:microsoft.com/office/officeart/2008/layout/PictureAccentList"/>
    <dgm:cxn modelId="{87F7FDFF-C6B5-4698-9A0D-3467AC65055E}" type="presParOf" srcId="{BBD6956A-E71A-4D46-8845-4EF1429C974F}" destId="{CE850C53-4CFF-4D94-B98C-9AB6978C1CA8}" srcOrd="1" destOrd="0" presId="urn:microsoft.com/office/officeart/2008/layout/PictureAccentList"/>
    <dgm:cxn modelId="{C98B4C71-672E-4A79-AA19-8496F77974EF}" type="presParOf" srcId="{2F940478-E378-4412-A1F0-CD894E511B2C}" destId="{1CEB80A7-CAB2-4590-A7A1-E9F672338570}" srcOrd="1" destOrd="0" presId="urn:microsoft.com/office/officeart/2008/layout/PictureAccentList"/>
    <dgm:cxn modelId="{B5AF5272-5916-44FF-9D5D-5D969EAC95F8}" type="presParOf" srcId="{1CEB80A7-CAB2-4590-A7A1-E9F672338570}" destId="{C552D082-5173-40DF-8929-EE1433F1001E}" srcOrd="0" destOrd="0" presId="urn:microsoft.com/office/officeart/2008/layout/PictureAccentList"/>
    <dgm:cxn modelId="{99D240D5-BDA7-44EF-B3D5-751C3F217C88}"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3B8D741A-1908-4D86-9A06-B1A8475E983F}"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08F7D7F-4D38-4DED-853B-1701169A8F74}" type="presOf" srcId="{F4ADC16B-891B-4809-B993-453FCD29673A}" destId="{9CFCFAC3-F8AE-4BD8-B88A-8C32EAFE60BF}" srcOrd="0" destOrd="0" presId="urn:microsoft.com/office/officeart/2008/layout/PictureAccentList"/>
    <dgm:cxn modelId="{11BAB650-9365-4CE2-AD88-A9623C4D2E4F}" type="presOf" srcId="{66E3E7AC-4B03-421D-80BC-DA934292B3A5}" destId="{72B0C338-9D9B-4614-B312-920BD05EE662}" srcOrd="0" destOrd="0" presId="urn:microsoft.com/office/officeart/2008/layout/PictureAccentList"/>
    <dgm:cxn modelId="{04AB2EA1-0142-4816-AF57-0D666C60A8B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E8486C26-D137-47A7-BC9F-E22BB870DFDD}" type="presParOf" srcId="{9CFCFAC3-F8AE-4BD8-B88A-8C32EAFE60BF}" destId="{CC473BA5-A377-4C70-9868-9D8F0DBADEBC}" srcOrd="0" destOrd="0" presId="urn:microsoft.com/office/officeart/2008/layout/PictureAccentList"/>
    <dgm:cxn modelId="{70F27CC4-6DBB-453F-ADCD-3DC72BA1B0FB}" type="presParOf" srcId="{CC473BA5-A377-4C70-9868-9D8F0DBADEBC}" destId="{2D481748-AF98-46FE-9F0B-E0D312469470}" srcOrd="0" destOrd="0" presId="urn:microsoft.com/office/officeart/2008/layout/PictureAccentList"/>
    <dgm:cxn modelId="{DD493791-47D8-4C85-B445-98642C2EB1DD}" type="presParOf" srcId="{2D481748-AF98-46FE-9F0B-E0D312469470}" destId="{72B0C338-9D9B-4614-B312-920BD05EE662}" srcOrd="0" destOrd="0" presId="urn:microsoft.com/office/officeart/2008/layout/PictureAccentList"/>
    <dgm:cxn modelId="{49CE4629-DDA8-459F-B702-ACC9A995C2C9}" type="presParOf" srcId="{CC473BA5-A377-4C70-9868-9D8F0DBADEBC}" destId="{2F940478-E378-4412-A1F0-CD894E511B2C}" srcOrd="1" destOrd="0" presId="urn:microsoft.com/office/officeart/2008/layout/PictureAccentList"/>
    <dgm:cxn modelId="{6B2592A6-D16D-4381-ACD9-883D689308F6}" type="presParOf" srcId="{2F940478-E378-4412-A1F0-CD894E511B2C}" destId="{BBD6956A-E71A-4D46-8845-4EF1429C974F}" srcOrd="0" destOrd="0" presId="urn:microsoft.com/office/officeart/2008/layout/PictureAccentList"/>
    <dgm:cxn modelId="{F81E028D-50F2-41F5-AFC5-BDE85FE83A70}" type="presParOf" srcId="{BBD6956A-E71A-4D46-8845-4EF1429C974F}" destId="{84ACA4FE-8E54-42D1-9229-438599093B20}" srcOrd="0" destOrd="0" presId="urn:microsoft.com/office/officeart/2008/layout/PictureAccentList"/>
    <dgm:cxn modelId="{55C1450A-6827-45F8-9A64-6ED9E33CE91F}" type="presParOf" srcId="{BBD6956A-E71A-4D46-8845-4EF1429C974F}" destId="{CE850C53-4CFF-4D94-B98C-9AB6978C1CA8}" srcOrd="1" destOrd="0" presId="urn:microsoft.com/office/officeart/2008/layout/PictureAccentList"/>
    <dgm:cxn modelId="{19D663FE-6DA1-4D8A-9D4E-E9CA619FB1D4}" type="presParOf" srcId="{2F940478-E378-4412-A1F0-CD894E511B2C}" destId="{1CEB80A7-CAB2-4590-A7A1-E9F672338570}" srcOrd="1" destOrd="0" presId="urn:microsoft.com/office/officeart/2008/layout/PictureAccentList"/>
    <dgm:cxn modelId="{E1548FCB-A5EB-4695-BF5B-FE1C35339189}" type="presParOf" srcId="{1CEB80A7-CAB2-4590-A7A1-E9F672338570}" destId="{C552D082-5173-40DF-8929-EE1433F1001E}" srcOrd="0" destOrd="0" presId="urn:microsoft.com/office/officeart/2008/layout/PictureAccentList"/>
    <dgm:cxn modelId="{C6FCB45E-F606-4263-925F-5731A90AF37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B3D11317-27CA-4634-A1CA-4F6385E743CC}" type="presOf" srcId="{2330DB65-2DF7-441A-AF00-0C1A64F18936}" destId="{CE850C53-4CFF-4D94-B98C-9AB6978C1CA8}" srcOrd="0" destOrd="0" presId="urn:microsoft.com/office/officeart/2008/layout/PictureAccentList"/>
    <dgm:cxn modelId="{9CFEC73C-5730-4AA2-9EB8-28CDDC459BEB}" type="presOf" srcId="{66E3E7AC-4B03-421D-80BC-DA934292B3A5}" destId="{72B0C338-9D9B-4614-B312-920BD05EE662}" srcOrd="0" destOrd="0" presId="urn:microsoft.com/office/officeart/2008/layout/PictureAccentList"/>
    <dgm:cxn modelId="{810A8DEB-9C3D-4AFF-9521-5DDA9B368817}"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2A2B854B-FCA7-4761-A9E7-5DF5B18B6F8A}"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DC329625-D688-459C-9ED4-CB6C0EB3E960}" type="presParOf" srcId="{9CFCFAC3-F8AE-4BD8-B88A-8C32EAFE60BF}" destId="{CC473BA5-A377-4C70-9868-9D8F0DBADEBC}" srcOrd="0" destOrd="0" presId="urn:microsoft.com/office/officeart/2008/layout/PictureAccentList"/>
    <dgm:cxn modelId="{D10E6A39-C952-4BA4-A84A-D2011CE65560}" type="presParOf" srcId="{CC473BA5-A377-4C70-9868-9D8F0DBADEBC}" destId="{2D481748-AF98-46FE-9F0B-E0D312469470}" srcOrd="0" destOrd="0" presId="urn:microsoft.com/office/officeart/2008/layout/PictureAccentList"/>
    <dgm:cxn modelId="{22F2BFE7-8ABF-4BD2-A00E-E46FD201F509}" type="presParOf" srcId="{2D481748-AF98-46FE-9F0B-E0D312469470}" destId="{72B0C338-9D9B-4614-B312-920BD05EE662}" srcOrd="0" destOrd="0" presId="urn:microsoft.com/office/officeart/2008/layout/PictureAccentList"/>
    <dgm:cxn modelId="{236867BD-9786-4DC0-8BBD-D0DAFE75278E}" type="presParOf" srcId="{CC473BA5-A377-4C70-9868-9D8F0DBADEBC}" destId="{2F940478-E378-4412-A1F0-CD894E511B2C}" srcOrd="1" destOrd="0" presId="urn:microsoft.com/office/officeart/2008/layout/PictureAccentList"/>
    <dgm:cxn modelId="{C33AE045-1379-43A6-8DFF-5CDBA7DC0E70}" type="presParOf" srcId="{2F940478-E378-4412-A1F0-CD894E511B2C}" destId="{BBD6956A-E71A-4D46-8845-4EF1429C974F}" srcOrd="0" destOrd="0" presId="urn:microsoft.com/office/officeart/2008/layout/PictureAccentList"/>
    <dgm:cxn modelId="{5A4541FC-3A6E-40B0-A93C-C9DE1EE575D4}" type="presParOf" srcId="{BBD6956A-E71A-4D46-8845-4EF1429C974F}" destId="{84ACA4FE-8E54-42D1-9229-438599093B20}" srcOrd="0" destOrd="0" presId="urn:microsoft.com/office/officeart/2008/layout/PictureAccentList"/>
    <dgm:cxn modelId="{2EC6D9CE-3A93-4146-BA5A-B075F34D339B}" type="presParOf" srcId="{BBD6956A-E71A-4D46-8845-4EF1429C974F}" destId="{CE850C53-4CFF-4D94-B98C-9AB6978C1CA8}" srcOrd="1" destOrd="0" presId="urn:microsoft.com/office/officeart/2008/layout/PictureAccentList"/>
    <dgm:cxn modelId="{FF5C8E56-5395-4AFF-80A0-02F869F6E0E3}" type="presParOf" srcId="{2F940478-E378-4412-A1F0-CD894E511B2C}" destId="{1CEB80A7-CAB2-4590-A7A1-E9F672338570}" srcOrd="1" destOrd="0" presId="urn:microsoft.com/office/officeart/2008/layout/PictureAccentList"/>
    <dgm:cxn modelId="{02703D84-4E62-43CD-9BBF-EF3C1F9F0B88}" type="presParOf" srcId="{1CEB80A7-CAB2-4590-A7A1-E9F672338570}" destId="{C552D082-5173-40DF-8929-EE1433F1001E}" srcOrd="0" destOrd="0" presId="urn:microsoft.com/office/officeart/2008/layout/PictureAccentList"/>
    <dgm:cxn modelId="{694A8454-7048-41EB-8F31-6FFD71CD6AEC}"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8BFBFEFE-9317-41E4-8533-4BED8A6E198F}" type="presOf" srcId="{2330DB65-2DF7-441A-AF00-0C1A64F18936}" destId="{CE850C53-4CFF-4D94-B98C-9AB6978C1CA8}" srcOrd="0" destOrd="0" presId="urn:microsoft.com/office/officeart/2008/layout/PictureAccentList"/>
    <dgm:cxn modelId="{859D6BC1-B2DB-418F-8DCB-4D46F2193BCC}" type="presOf" srcId="{66E3E7AC-4B03-421D-80BC-DA934292B3A5}" destId="{72B0C338-9D9B-4614-B312-920BD05EE662}" srcOrd="0" destOrd="0" presId="urn:microsoft.com/office/officeart/2008/layout/PictureAccentList"/>
    <dgm:cxn modelId="{7F1C0C14-54D0-4D6E-B20A-9FD8E5BB9AA1}"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A7880970-83EE-48BB-90C6-469CA2102FD8}"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54B21D9F-FC38-4202-A92D-462BFE0083FA}" type="presParOf" srcId="{9CFCFAC3-F8AE-4BD8-B88A-8C32EAFE60BF}" destId="{CC473BA5-A377-4C70-9868-9D8F0DBADEBC}" srcOrd="0" destOrd="0" presId="urn:microsoft.com/office/officeart/2008/layout/PictureAccentList"/>
    <dgm:cxn modelId="{22357C05-9699-4BD7-A7B1-76E7FC10CB08}" type="presParOf" srcId="{CC473BA5-A377-4C70-9868-9D8F0DBADEBC}" destId="{2D481748-AF98-46FE-9F0B-E0D312469470}" srcOrd="0" destOrd="0" presId="urn:microsoft.com/office/officeart/2008/layout/PictureAccentList"/>
    <dgm:cxn modelId="{8735F252-5354-4E8E-B23C-C0AE1FC59F8F}" type="presParOf" srcId="{2D481748-AF98-46FE-9F0B-E0D312469470}" destId="{72B0C338-9D9B-4614-B312-920BD05EE662}" srcOrd="0" destOrd="0" presId="urn:microsoft.com/office/officeart/2008/layout/PictureAccentList"/>
    <dgm:cxn modelId="{621B087A-3CA8-42A9-B1CE-044892D93D85}" type="presParOf" srcId="{CC473BA5-A377-4C70-9868-9D8F0DBADEBC}" destId="{2F940478-E378-4412-A1F0-CD894E511B2C}" srcOrd="1" destOrd="0" presId="urn:microsoft.com/office/officeart/2008/layout/PictureAccentList"/>
    <dgm:cxn modelId="{B469C332-906A-4766-9CF2-8E71984104D2}" type="presParOf" srcId="{2F940478-E378-4412-A1F0-CD894E511B2C}" destId="{BBD6956A-E71A-4D46-8845-4EF1429C974F}" srcOrd="0" destOrd="0" presId="urn:microsoft.com/office/officeart/2008/layout/PictureAccentList"/>
    <dgm:cxn modelId="{3A687BA8-F670-4E33-96EF-152BC741CC00}" type="presParOf" srcId="{BBD6956A-E71A-4D46-8845-4EF1429C974F}" destId="{84ACA4FE-8E54-42D1-9229-438599093B20}" srcOrd="0" destOrd="0" presId="urn:microsoft.com/office/officeart/2008/layout/PictureAccentList"/>
    <dgm:cxn modelId="{9AB4602C-E7D6-4CB9-86D5-0F9507C25F6D}" type="presParOf" srcId="{BBD6956A-E71A-4D46-8845-4EF1429C974F}" destId="{CE850C53-4CFF-4D94-B98C-9AB6978C1CA8}" srcOrd="1" destOrd="0" presId="urn:microsoft.com/office/officeart/2008/layout/PictureAccentList"/>
    <dgm:cxn modelId="{967BB784-3CCB-4752-B85F-6D5382EB8A89}" type="presParOf" srcId="{2F940478-E378-4412-A1F0-CD894E511B2C}" destId="{1CEB80A7-CAB2-4590-A7A1-E9F672338570}" srcOrd="1" destOrd="0" presId="urn:microsoft.com/office/officeart/2008/layout/PictureAccentList"/>
    <dgm:cxn modelId="{1B77C33B-B109-413C-9933-C058BD57D1E9}" type="presParOf" srcId="{1CEB80A7-CAB2-4590-A7A1-E9F672338570}" destId="{C552D082-5173-40DF-8929-EE1433F1001E}" srcOrd="0" destOrd="0" presId="urn:microsoft.com/office/officeart/2008/layout/PictureAccentList"/>
    <dgm:cxn modelId="{CA675ABB-4226-4417-8F37-CABA57D4D5C0}"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A80D0F4F-4DDB-4909-BCB7-BAA1534F6D88}"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A57E0DA1-BDF2-44E3-8C62-EEFA0F171D7A}"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7152FD39-7248-4835-AC5A-04E35FFF04BF}" type="presOf" srcId="{2330DB65-2DF7-441A-AF00-0C1A64F18936}" destId="{CE850C53-4CFF-4D94-B98C-9AB6978C1CA8}" srcOrd="0" destOrd="0" presId="urn:microsoft.com/office/officeart/2008/layout/PictureAccentList"/>
    <dgm:cxn modelId="{7BEB9EE2-BC17-48A1-A751-650EE11BBE6C}" type="presOf" srcId="{F4ADC16B-891B-4809-B993-453FCD29673A}" destId="{9CFCFAC3-F8AE-4BD8-B88A-8C32EAFE60BF}" srcOrd="0" destOrd="0" presId="urn:microsoft.com/office/officeart/2008/layout/PictureAccentList"/>
    <dgm:cxn modelId="{7D198DE0-5E1C-419B-B838-5EDE38D2BE63}" type="presParOf" srcId="{9CFCFAC3-F8AE-4BD8-B88A-8C32EAFE60BF}" destId="{CC473BA5-A377-4C70-9868-9D8F0DBADEBC}" srcOrd="0" destOrd="0" presId="urn:microsoft.com/office/officeart/2008/layout/PictureAccentList"/>
    <dgm:cxn modelId="{92AC325F-1279-4D8C-B2ED-BBFE22E83EB2}" type="presParOf" srcId="{CC473BA5-A377-4C70-9868-9D8F0DBADEBC}" destId="{2D481748-AF98-46FE-9F0B-E0D312469470}" srcOrd="0" destOrd="0" presId="urn:microsoft.com/office/officeart/2008/layout/PictureAccentList"/>
    <dgm:cxn modelId="{F28678CB-F831-49E2-A2EA-9E8E46E6A4FD}" type="presParOf" srcId="{2D481748-AF98-46FE-9F0B-E0D312469470}" destId="{72B0C338-9D9B-4614-B312-920BD05EE662}" srcOrd="0" destOrd="0" presId="urn:microsoft.com/office/officeart/2008/layout/PictureAccentList"/>
    <dgm:cxn modelId="{747669D6-DB18-442D-819B-B7A3AEE3DD47}" type="presParOf" srcId="{CC473BA5-A377-4C70-9868-9D8F0DBADEBC}" destId="{2F940478-E378-4412-A1F0-CD894E511B2C}" srcOrd="1" destOrd="0" presId="urn:microsoft.com/office/officeart/2008/layout/PictureAccentList"/>
    <dgm:cxn modelId="{8381DB63-FC90-4A66-948A-92C6D69B5B74}" type="presParOf" srcId="{2F940478-E378-4412-A1F0-CD894E511B2C}" destId="{BBD6956A-E71A-4D46-8845-4EF1429C974F}" srcOrd="0" destOrd="0" presId="urn:microsoft.com/office/officeart/2008/layout/PictureAccentList"/>
    <dgm:cxn modelId="{8A0A79A0-4D1E-4F2D-88B9-14C7233ED151}" type="presParOf" srcId="{BBD6956A-E71A-4D46-8845-4EF1429C974F}" destId="{84ACA4FE-8E54-42D1-9229-438599093B20}" srcOrd="0" destOrd="0" presId="urn:microsoft.com/office/officeart/2008/layout/PictureAccentList"/>
    <dgm:cxn modelId="{0B91E583-1784-4832-A05D-3698A6FB5C2F}" type="presParOf" srcId="{BBD6956A-E71A-4D46-8845-4EF1429C974F}" destId="{CE850C53-4CFF-4D94-B98C-9AB6978C1CA8}" srcOrd="1" destOrd="0" presId="urn:microsoft.com/office/officeart/2008/layout/PictureAccentList"/>
    <dgm:cxn modelId="{E649C1EC-8E28-4134-AE8C-CE880CB36A27}" type="presParOf" srcId="{2F940478-E378-4412-A1F0-CD894E511B2C}" destId="{1CEB80A7-CAB2-4590-A7A1-E9F672338570}" srcOrd="1" destOrd="0" presId="urn:microsoft.com/office/officeart/2008/layout/PictureAccentList"/>
    <dgm:cxn modelId="{E1C446D0-5DE1-478C-BD03-6D3F4040BF9A}" type="presParOf" srcId="{1CEB80A7-CAB2-4590-A7A1-E9F672338570}" destId="{C552D082-5173-40DF-8929-EE1433F1001E}" srcOrd="0" destOrd="0" presId="urn:microsoft.com/office/officeart/2008/layout/PictureAccentList"/>
    <dgm:cxn modelId="{69DA5752-BD4D-4323-9ECD-33C2F80D26F4}"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960C290E-593B-46CF-93F7-6D4BA638D82E}"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6721DAE3-9400-49DE-8698-BAE0CF64A4A8}" type="presOf" srcId="{2330DB65-2DF7-441A-AF00-0C1A64F18936}" destId="{CE850C53-4CFF-4D94-B98C-9AB6978C1CA8}" srcOrd="0" destOrd="0" presId="urn:microsoft.com/office/officeart/2008/layout/PictureAccentList"/>
    <dgm:cxn modelId="{292AE11F-0ECD-430E-B9AC-4B51C3148798}" type="presOf" srcId="{66E3E7AC-4B03-421D-80BC-DA934292B3A5}" destId="{72B0C338-9D9B-4614-B312-920BD05EE662}" srcOrd="0" destOrd="0" presId="urn:microsoft.com/office/officeart/2008/layout/PictureAccentList"/>
    <dgm:cxn modelId="{BDF6AFFA-8B62-4F28-B3D0-0D1682918CDB}"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C35B9610-EE4D-47DB-AAD8-CE670D49B56C}" type="presParOf" srcId="{9CFCFAC3-F8AE-4BD8-B88A-8C32EAFE60BF}" destId="{CC473BA5-A377-4C70-9868-9D8F0DBADEBC}" srcOrd="0" destOrd="0" presId="urn:microsoft.com/office/officeart/2008/layout/PictureAccentList"/>
    <dgm:cxn modelId="{381B8A2C-5863-4241-B4CF-4D5989099D1C}" type="presParOf" srcId="{CC473BA5-A377-4C70-9868-9D8F0DBADEBC}" destId="{2D481748-AF98-46FE-9F0B-E0D312469470}" srcOrd="0" destOrd="0" presId="urn:microsoft.com/office/officeart/2008/layout/PictureAccentList"/>
    <dgm:cxn modelId="{0921F5EF-499A-4E8F-8DD1-0753E08709AE}" type="presParOf" srcId="{2D481748-AF98-46FE-9F0B-E0D312469470}" destId="{72B0C338-9D9B-4614-B312-920BD05EE662}" srcOrd="0" destOrd="0" presId="urn:microsoft.com/office/officeart/2008/layout/PictureAccentList"/>
    <dgm:cxn modelId="{581E7ABB-C05F-4C7E-9336-A17AB2A5F774}" type="presParOf" srcId="{CC473BA5-A377-4C70-9868-9D8F0DBADEBC}" destId="{2F940478-E378-4412-A1F0-CD894E511B2C}" srcOrd="1" destOrd="0" presId="urn:microsoft.com/office/officeart/2008/layout/PictureAccentList"/>
    <dgm:cxn modelId="{FE8D8D79-1137-4782-B6CC-17B9278B3171}" type="presParOf" srcId="{2F940478-E378-4412-A1F0-CD894E511B2C}" destId="{BBD6956A-E71A-4D46-8845-4EF1429C974F}" srcOrd="0" destOrd="0" presId="urn:microsoft.com/office/officeart/2008/layout/PictureAccentList"/>
    <dgm:cxn modelId="{AA375F86-C953-4CC3-9EC1-97B296615744}" type="presParOf" srcId="{BBD6956A-E71A-4D46-8845-4EF1429C974F}" destId="{84ACA4FE-8E54-42D1-9229-438599093B20}" srcOrd="0" destOrd="0" presId="urn:microsoft.com/office/officeart/2008/layout/PictureAccentList"/>
    <dgm:cxn modelId="{D4F2AF7B-A7B8-480B-B4B8-857A351EBCDE}" type="presParOf" srcId="{BBD6956A-E71A-4D46-8845-4EF1429C974F}" destId="{CE850C53-4CFF-4D94-B98C-9AB6978C1CA8}" srcOrd="1" destOrd="0" presId="urn:microsoft.com/office/officeart/2008/layout/PictureAccentList"/>
    <dgm:cxn modelId="{7E3BAA50-2B73-4361-BE2C-1D5078F27939}" type="presParOf" srcId="{2F940478-E378-4412-A1F0-CD894E511B2C}" destId="{1CEB80A7-CAB2-4590-A7A1-E9F672338570}" srcOrd="1" destOrd="0" presId="urn:microsoft.com/office/officeart/2008/layout/PictureAccentList"/>
    <dgm:cxn modelId="{3E96989C-C63B-4D2F-B60F-BD18B76D1737}" type="presParOf" srcId="{1CEB80A7-CAB2-4590-A7A1-E9F672338570}" destId="{C552D082-5173-40DF-8929-EE1433F1001E}" srcOrd="0" destOrd="0" presId="urn:microsoft.com/office/officeart/2008/layout/PictureAccentList"/>
    <dgm:cxn modelId="{AD5E6546-4A0F-4850-92CC-C83126B15304}"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7DAC1915-02EB-42C4-A423-85C3BB395852}" type="presOf" srcId="{F4ADC16B-891B-4809-B993-453FCD29673A}" destId="{9CFCFAC3-F8AE-4BD8-B88A-8C32EAFE60BF}" srcOrd="0" destOrd="0" presId="urn:microsoft.com/office/officeart/2008/layout/PictureAccentList"/>
    <dgm:cxn modelId="{E43B1057-2A05-496F-AA02-2C295DAE5FD8}"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DBD2B2D-532E-4A68-BBCA-16DE96AE66F6}" type="presOf" srcId="{2330DB65-2DF7-441A-AF00-0C1A64F18936}" destId="{CE850C53-4CFF-4D94-B98C-9AB6978C1CA8}" srcOrd="0" destOrd="0" presId="urn:microsoft.com/office/officeart/2008/layout/PictureAccentList"/>
    <dgm:cxn modelId="{B318A2E2-7155-41ED-BF9F-113DFDC815C6}" type="presOf" srcId="{8D77C999-7C10-4611-80BD-585F603E116C}" destId="{C452228B-C929-40F6-915F-6E98185F4C00}"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F4C5E0DE-3E64-439C-9951-6910A8E89062}" type="presParOf" srcId="{9CFCFAC3-F8AE-4BD8-B88A-8C32EAFE60BF}" destId="{CC473BA5-A377-4C70-9868-9D8F0DBADEBC}" srcOrd="0" destOrd="0" presId="urn:microsoft.com/office/officeart/2008/layout/PictureAccentList"/>
    <dgm:cxn modelId="{BBFA58DF-0DF2-4B08-9F2D-9A516A9EA4A5}" type="presParOf" srcId="{CC473BA5-A377-4C70-9868-9D8F0DBADEBC}" destId="{2D481748-AF98-46FE-9F0B-E0D312469470}" srcOrd="0" destOrd="0" presId="urn:microsoft.com/office/officeart/2008/layout/PictureAccentList"/>
    <dgm:cxn modelId="{C36E40A5-A2CF-47DA-A9E7-ADA10720219A}" type="presParOf" srcId="{2D481748-AF98-46FE-9F0B-E0D312469470}" destId="{72B0C338-9D9B-4614-B312-920BD05EE662}" srcOrd="0" destOrd="0" presId="urn:microsoft.com/office/officeart/2008/layout/PictureAccentList"/>
    <dgm:cxn modelId="{5150DAA7-205E-45DD-ADA5-E84ABCCFE292}" type="presParOf" srcId="{CC473BA5-A377-4C70-9868-9D8F0DBADEBC}" destId="{2F940478-E378-4412-A1F0-CD894E511B2C}" srcOrd="1" destOrd="0" presId="urn:microsoft.com/office/officeart/2008/layout/PictureAccentList"/>
    <dgm:cxn modelId="{56D5BBAD-1D57-4DEE-AEEA-59BFCA5228C6}" type="presParOf" srcId="{2F940478-E378-4412-A1F0-CD894E511B2C}" destId="{BBD6956A-E71A-4D46-8845-4EF1429C974F}" srcOrd="0" destOrd="0" presId="urn:microsoft.com/office/officeart/2008/layout/PictureAccentList"/>
    <dgm:cxn modelId="{E7A50336-4942-4286-83D5-DB2B74E14DFA}" type="presParOf" srcId="{BBD6956A-E71A-4D46-8845-4EF1429C974F}" destId="{84ACA4FE-8E54-42D1-9229-438599093B20}" srcOrd="0" destOrd="0" presId="urn:microsoft.com/office/officeart/2008/layout/PictureAccentList"/>
    <dgm:cxn modelId="{E7653D2E-4F26-49F8-9A62-F1455696B3C2}" type="presParOf" srcId="{BBD6956A-E71A-4D46-8845-4EF1429C974F}" destId="{CE850C53-4CFF-4D94-B98C-9AB6978C1CA8}" srcOrd="1" destOrd="0" presId="urn:microsoft.com/office/officeart/2008/layout/PictureAccentList"/>
    <dgm:cxn modelId="{6CC2C5EB-A50F-4899-87C4-6E58D88D9D75}" type="presParOf" srcId="{2F940478-E378-4412-A1F0-CD894E511B2C}" destId="{1CEB80A7-CAB2-4590-A7A1-E9F672338570}" srcOrd="1" destOrd="0" presId="urn:microsoft.com/office/officeart/2008/layout/PictureAccentList"/>
    <dgm:cxn modelId="{1BFEEC46-1B9C-47D7-8E38-55216AC52BDA}" type="presParOf" srcId="{1CEB80A7-CAB2-4590-A7A1-E9F672338570}" destId="{C552D082-5173-40DF-8929-EE1433F1001E}" srcOrd="0" destOrd="0" presId="urn:microsoft.com/office/officeart/2008/layout/PictureAccentList"/>
    <dgm:cxn modelId="{470C5723-0415-4E6E-87F7-823A9294D191}"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8F41F27D-435C-451D-BEFE-68608D2C2BE6}"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1C1ABCAC-9509-4B1F-986C-8823AB0731FE}" type="presOf" srcId="{66E3E7AC-4B03-421D-80BC-DA934292B3A5}" destId="{72B0C338-9D9B-4614-B312-920BD05EE662}" srcOrd="0" destOrd="0" presId="urn:microsoft.com/office/officeart/2008/layout/PictureAccentList"/>
    <dgm:cxn modelId="{6B90909F-2ACA-40F9-BAED-AA470489C86B}" type="presOf" srcId="{2330DB65-2DF7-441A-AF00-0C1A64F18936}" destId="{CE850C53-4CFF-4D94-B98C-9AB6978C1CA8}" srcOrd="0" destOrd="0" presId="urn:microsoft.com/office/officeart/2008/layout/PictureAccentList"/>
    <dgm:cxn modelId="{F49DDD78-AEB1-4A49-BC2C-07CF485DF02F}"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6A356449-C54E-4D39-B986-99B35716C6EE}" type="presParOf" srcId="{9CFCFAC3-F8AE-4BD8-B88A-8C32EAFE60BF}" destId="{CC473BA5-A377-4C70-9868-9D8F0DBADEBC}" srcOrd="0" destOrd="0" presId="urn:microsoft.com/office/officeart/2008/layout/PictureAccentList"/>
    <dgm:cxn modelId="{7D31CBB3-E5DD-4B2A-A959-013EB003CBC6}" type="presParOf" srcId="{CC473BA5-A377-4C70-9868-9D8F0DBADEBC}" destId="{2D481748-AF98-46FE-9F0B-E0D312469470}" srcOrd="0" destOrd="0" presId="urn:microsoft.com/office/officeart/2008/layout/PictureAccentList"/>
    <dgm:cxn modelId="{767E461F-39EF-4341-9C0C-0DCB38F456E2}" type="presParOf" srcId="{2D481748-AF98-46FE-9F0B-E0D312469470}" destId="{72B0C338-9D9B-4614-B312-920BD05EE662}" srcOrd="0" destOrd="0" presId="urn:microsoft.com/office/officeart/2008/layout/PictureAccentList"/>
    <dgm:cxn modelId="{49452798-02CC-4BC5-9093-767058B99E20}" type="presParOf" srcId="{CC473BA5-A377-4C70-9868-9D8F0DBADEBC}" destId="{2F940478-E378-4412-A1F0-CD894E511B2C}" srcOrd="1" destOrd="0" presId="urn:microsoft.com/office/officeart/2008/layout/PictureAccentList"/>
    <dgm:cxn modelId="{E2BBF7FC-98B9-4F19-AE20-DB4EBC031687}" type="presParOf" srcId="{2F940478-E378-4412-A1F0-CD894E511B2C}" destId="{BBD6956A-E71A-4D46-8845-4EF1429C974F}" srcOrd="0" destOrd="0" presId="urn:microsoft.com/office/officeart/2008/layout/PictureAccentList"/>
    <dgm:cxn modelId="{0248DEBE-97CC-4EF8-B72B-D351389ABB9A}" type="presParOf" srcId="{BBD6956A-E71A-4D46-8845-4EF1429C974F}" destId="{84ACA4FE-8E54-42D1-9229-438599093B20}" srcOrd="0" destOrd="0" presId="urn:microsoft.com/office/officeart/2008/layout/PictureAccentList"/>
    <dgm:cxn modelId="{4D4AB615-7172-4BCF-B914-0F7A0A3F04B4}" type="presParOf" srcId="{BBD6956A-E71A-4D46-8845-4EF1429C974F}" destId="{CE850C53-4CFF-4D94-B98C-9AB6978C1CA8}" srcOrd="1" destOrd="0" presId="urn:microsoft.com/office/officeart/2008/layout/PictureAccentList"/>
    <dgm:cxn modelId="{D4ABC99F-41D5-463A-B708-486F9E076DBA}" type="presParOf" srcId="{2F940478-E378-4412-A1F0-CD894E511B2C}" destId="{1CEB80A7-CAB2-4590-A7A1-E9F672338570}" srcOrd="1" destOrd="0" presId="urn:microsoft.com/office/officeart/2008/layout/PictureAccentList"/>
    <dgm:cxn modelId="{FBE8F175-E538-4AF8-951F-5D00642CB830}" type="presParOf" srcId="{1CEB80A7-CAB2-4590-A7A1-E9F672338570}" destId="{C552D082-5173-40DF-8929-EE1433F1001E}" srcOrd="0" destOrd="0" presId="urn:microsoft.com/office/officeart/2008/layout/PictureAccentList"/>
    <dgm:cxn modelId="{47776D20-0962-4CC2-95FE-2F5027B42433}"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8452-1EB7-4EA8-8962-1B51B8D3F63E}" type="datetimeFigureOut">
              <a:rPr lang="zh-CN" altLang="en-US" smtClean="0"/>
              <a:t>2015/1/4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CF22B-9D32-49F0-8D77-C6B398F3E8AC}" type="slidenum">
              <a:rPr lang="zh-CN" altLang="en-US" smtClean="0"/>
              <a:t>‹#›</a:t>
            </a:fld>
            <a:endParaRPr lang="zh-CN" altLang="en-US"/>
          </a:p>
        </p:txBody>
      </p:sp>
    </p:spTree>
    <p:extLst>
      <p:ext uri="{BB962C8B-B14F-4D97-AF65-F5344CB8AC3E}">
        <p14:creationId xmlns:p14="http://schemas.microsoft.com/office/powerpoint/2010/main" val="131030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2CF22B-9D32-49F0-8D77-C6B398F3E8AC}" type="slidenum">
              <a:rPr lang="zh-CN" altLang="en-US" smtClean="0"/>
              <a:t>10</a:t>
            </a:fld>
            <a:endParaRPr lang="zh-CN" altLang="en-US"/>
          </a:p>
        </p:txBody>
      </p:sp>
    </p:spTree>
    <p:extLst>
      <p:ext uri="{BB962C8B-B14F-4D97-AF65-F5344CB8AC3E}">
        <p14:creationId xmlns:p14="http://schemas.microsoft.com/office/powerpoint/2010/main" val="416044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66574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400252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29031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420615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9809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66956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03250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199154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1996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87879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0D8F02-9C91-4CAF-9BF4-D1E466870BC1}" type="datetimeFigureOut">
              <a:rPr lang="zh-CN" altLang="en-US" smtClean="0"/>
              <a:t>2015/1/4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2998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D8F02-9C91-4CAF-9BF4-D1E466870BC1}" type="datetimeFigureOut">
              <a:rPr lang="zh-CN" altLang="en-US" smtClean="0"/>
              <a:t>2015/1/4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06972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jpe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jpe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jpe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jpe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jpe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jpe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jpeg"/><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jpe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jpe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jp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jpe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ext uri="{D42A27DB-BD31-4B8C-83A1-F6EECF244321}">
                <p14:modId xmlns:p14="http://schemas.microsoft.com/office/powerpoint/2010/main" val="66677284"/>
              </p:ext>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标注 11"/>
          <p:cNvSpPr/>
          <p:nvPr/>
        </p:nvSpPr>
        <p:spPr>
          <a:xfrm>
            <a:off x="10409603" y="984609"/>
            <a:ext cx="1728593" cy="1686041"/>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服务号里的</a:t>
            </a:r>
            <a:r>
              <a:rPr lang="en-US" altLang="zh-CN" b="1" dirty="0" smtClean="0">
                <a:solidFill>
                  <a:srgbClr val="FFFF00"/>
                </a:solidFill>
              </a:rPr>
              <a:t>Logo</a:t>
            </a:r>
            <a:r>
              <a:rPr lang="zh-CN" altLang="en-US" b="1" dirty="0" smtClean="0">
                <a:solidFill>
                  <a:srgbClr val="FFFF00"/>
                </a:solidFill>
              </a:rPr>
              <a:t>用红底白字的版本，比较漂亮和醒目。</a:t>
            </a:r>
            <a:endParaRPr lang="zh-CN" altLang="en-US" b="1" dirty="0">
              <a:solidFill>
                <a:srgbClr val="FFFF00"/>
              </a:solidFill>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4375" y="1768123"/>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81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5" name="文本框 14"/>
          <p:cNvSpPr txBox="1"/>
          <p:nvPr/>
        </p:nvSpPr>
        <p:spPr>
          <a:xfrm>
            <a:off x="5325036" y="190494"/>
            <a:ext cx="1788459" cy="461665"/>
          </a:xfrm>
          <a:prstGeom prst="rect">
            <a:avLst/>
          </a:prstGeom>
          <a:noFill/>
        </p:spPr>
        <p:txBody>
          <a:bodyPr wrap="square" rtlCol="0">
            <a:spAutoFit/>
          </a:bodyPr>
          <a:lstStyle/>
          <a:p>
            <a:r>
              <a:rPr lang="zh-CN" altLang="en-US" sz="2400" b="1" dirty="0" smtClean="0"/>
              <a:t>下订单</a:t>
            </a:r>
            <a:endParaRPr lang="zh-CN" altLang="en-US" sz="2400" b="1" dirty="0"/>
          </a:p>
        </p:txBody>
      </p:sp>
      <p:sp>
        <p:nvSpPr>
          <p:cNvPr id="13" name="矩形标注 12"/>
          <p:cNvSpPr/>
          <p:nvPr/>
        </p:nvSpPr>
        <p:spPr>
          <a:xfrm>
            <a:off x="9054353" y="652159"/>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点击下订单后进入这一页面</a:t>
            </a:r>
            <a:endParaRPr lang="zh-CN" altLang="en-US" dirty="0"/>
          </a:p>
        </p:txBody>
      </p:sp>
      <p:sp>
        <p:nvSpPr>
          <p:cNvPr id="14" name="文本框 13"/>
          <p:cNvSpPr txBox="1"/>
          <p:nvPr/>
        </p:nvSpPr>
        <p:spPr>
          <a:xfrm>
            <a:off x="5930150" y="2998691"/>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460809"/>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46080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072188"/>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073248"/>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022986"/>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1992536"/>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53521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536279"/>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2" name="矩形标注 1"/>
          <p:cNvSpPr/>
          <p:nvPr/>
        </p:nvSpPr>
        <p:spPr>
          <a:xfrm>
            <a:off x="8600303" y="3247000"/>
            <a:ext cx="2971800" cy="637843"/>
          </a:xfrm>
          <a:prstGeom prst="wedgeRectCallout">
            <a:avLst>
              <a:gd name="adj1" fmla="val -79233"/>
              <a:gd name="adj2" fmla="val 28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用选择方式</a:t>
            </a:r>
            <a:r>
              <a:rPr lang="en-US" altLang="zh-CN" dirty="0" smtClean="0"/>
              <a:t>,</a:t>
            </a:r>
            <a:r>
              <a:rPr lang="zh-CN" altLang="en-US" dirty="0" smtClean="0"/>
              <a:t> </a:t>
            </a:r>
            <a:r>
              <a:rPr lang="en-US" altLang="zh-CN" dirty="0" smtClean="0"/>
              <a:t>1-15</a:t>
            </a:r>
            <a:r>
              <a:rPr lang="zh-CN" altLang="en-US" dirty="0" smtClean="0"/>
              <a:t>天</a:t>
            </a:r>
            <a:r>
              <a:rPr lang="en-US" altLang="zh-CN" dirty="0" smtClean="0"/>
              <a:t>,</a:t>
            </a:r>
            <a:r>
              <a:rPr lang="zh-CN" altLang="en-US" dirty="0" smtClean="0"/>
              <a:t> 最后一条</a:t>
            </a:r>
            <a:r>
              <a:rPr lang="en-US" altLang="zh-CN" dirty="0" smtClean="0"/>
              <a:t>&gt;15</a:t>
            </a:r>
            <a:r>
              <a:rPr lang="zh-CN" altLang="en-US" dirty="0" smtClean="0"/>
              <a:t>天</a:t>
            </a:r>
            <a:endParaRPr lang="zh-CN" altLang="en-US" dirty="0"/>
          </a:p>
        </p:txBody>
      </p:sp>
      <p:sp>
        <p:nvSpPr>
          <p:cNvPr id="31" name="矩形 30"/>
          <p:cNvSpPr/>
          <p:nvPr/>
        </p:nvSpPr>
        <p:spPr>
          <a:xfrm>
            <a:off x="5412439" y="4251432"/>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252492"/>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3" name="矩形标注 32"/>
          <p:cNvSpPr/>
          <p:nvPr/>
        </p:nvSpPr>
        <p:spPr>
          <a:xfrm>
            <a:off x="8699545" y="3983981"/>
            <a:ext cx="2971800" cy="637843"/>
          </a:xfrm>
          <a:prstGeom prst="wedgeRectCallout">
            <a:avLst>
              <a:gd name="adj1" fmla="val -81173"/>
              <a:gd name="adj2" fmla="val 232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用选择方式</a:t>
            </a:r>
            <a:r>
              <a:rPr lang="en-US" altLang="zh-CN" dirty="0" smtClean="0"/>
              <a:t>,</a:t>
            </a:r>
            <a:r>
              <a:rPr lang="zh-CN" altLang="en-US" dirty="0" smtClean="0"/>
              <a:t> </a:t>
            </a:r>
            <a:r>
              <a:rPr lang="en-US" altLang="zh-CN" dirty="0" smtClean="0"/>
              <a:t>“</a:t>
            </a:r>
            <a:r>
              <a:rPr lang="zh-CN" altLang="en-US" dirty="0" smtClean="0"/>
              <a:t>有</a:t>
            </a:r>
            <a:r>
              <a:rPr lang="en-US" altLang="zh-CN" dirty="0" smtClean="0"/>
              <a:t>,</a:t>
            </a:r>
            <a:r>
              <a:rPr lang="zh-CN" altLang="en-US" dirty="0" smtClean="0"/>
              <a:t> 无</a:t>
            </a:r>
            <a:r>
              <a:rPr lang="en-US" altLang="zh-CN" dirty="0" smtClean="0"/>
              <a:t>”</a:t>
            </a:r>
            <a:endParaRPr lang="zh-CN" altLang="en-US" dirty="0"/>
          </a:p>
        </p:txBody>
      </p:sp>
      <p:sp>
        <p:nvSpPr>
          <p:cNvPr id="3" name="矩形标注 2"/>
          <p:cNvSpPr/>
          <p:nvPr/>
        </p:nvSpPr>
        <p:spPr>
          <a:xfrm>
            <a:off x="7974105" y="1821242"/>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就这两个字段为必添项</a:t>
            </a:r>
            <a:endParaRPr lang="zh-CN" altLang="en-US" dirty="0"/>
          </a:p>
        </p:txBody>
      </p:sp>
      <p:sp>
        <p:nvSpPr>
          <p:cNvPr id="5" name="文本框 4"/>
          <p:cNvSpPr txBox="1"/>
          <p:nvPr/>
        </p:nvSpPr>
        <p:spPr>
          <a:xfrm>
            <a:off x="7691712" y="1924638"/>
            <a:ext cx="336178" cy="369332"/>
          </a:xfrm>
          <a:prstGeom prst="rect">
            <a:avLst/>
          </a:prstGeom>
          <a:noFill/>
        </p:spPr>
        <p:txBody>
          <a:bodyPr wrap="square" rtlCol="0">
            <a:spAutoFit/>
          </a:bodyPr>
          <a:lstStyle/>
          <a:p>
            <a:r>
              <a:rPr lang="zh-CN" altLang="en-US" dirty="0" smtClean="0">
                <a:solidFill>
                  <a:schemeClr val="accent1"/>
                </a:solidFill>
              </a:rPr>
              <a:t>*</a:t>
            </a:r>
            <a:endParaRPr lang="zh-CN" altLang="en-US" dirty="0">
              <a:solidFill>
                <a:schemeClr val="accent1"/>
              </a:solidFill>
            </a:endParaRPr>
          </a:p>
        </p:txBody>
      </p:sp>
      <p:sp>
        <p:nvSpPr>
          <p:cNvPr id="34" name="矩形标注 33"/>
          <p:cNvSpPr/>
          <p:nvPr/>
        </p:nvSpPr>
        <p:spPr>
          <a:xfrm>
            <a:off x="8600303" y="2478609"/>
            <a:ext cx="3347403" cy="628258"/>
          </a:xfrm>
          <a:prstGeom prst="wedgeRectCallout">
            <a:avLst>
              <a:gd name="adj1" fmla="val -84608"/>
              <a:gd name="adj2" fmla="val -13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就这两个字段为必添项</a:t>
            </a:r>
            <a:r>
              <a:rPr lang="en-US" altLang="zh-CN" dirty="0" smtClean="0"/>
              <a:t>,</a:t>
            </a:r>
            <a:r>
              <a:rPr lang="zh-CN" altLang="en-US" dirty="0" smtClean="0"/>
              <a:t>  将本手机号作为缺省值</a:t>
            </a:r>
            <a:endParaRPr lang="zh-CN" altLang="en-US" dirty="0"/>
          </a:p>
        </p:txBody>
      </p:sp>
      <p:sp>
        <p:nvSpPr>
          <p:cNvPr id="35" name="文本框 34"/>
          <p:cNvSpPr txBox="1"/>
          <p:nvPr/>
        </p:nvSpPr>
        <p:spPr>
          <a:xfrm>
            <a:off x="7684990" y="2474980"/>
            <a:ext cx="336178" cy="369332"/>
          </a:xfrm>
          <a:prstGeom prst="rect">
            <a:avLst/>
          </a:prstGeom>
          <a:noFill/>
        </p:spPr>
        <p:txBody>
          <a:bodyPr wrap="square" rtlCol="0">
            <a:spAutoFit/>
          </a:bodyPr>
          <a:lstStyle/>
          <a:p>
            <a:r>
              <a:rPr lang="zh-CN" altLang="en-US" dirty="0" smtClean="0">
                <a:solidFill>
                  <a:schemeClr val="accent1"/>
                </a:solidFill>
              </a:rPr>
              <a:t>*</a:t>
            </a:r>
            <a:endParaRPr lang="zh-CN" altLang="en-US" dirty="0">
              <a:solidFill>
                <a:schemeClr val="accent1"/>
              </a:solidFill>
            </a:endParaRPr>
          </a:p>
        </p:txBody>
      </p:sp>
      <p:sp>
        <p:nvSpPr>
          <p:cNvPr id="36" name="文本框 35"/>
          <p:cNvSpPr txBox="1"/>
          <p:nvPr/>
        </p:nvSpPr>
        <p:spPr>
          <a:xfrm>
            <a:off x="5849469" y="508306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确认下单</a:t>
            </a:r>
            <a:endParaRPr lang="zh-CN" altLang="en-US" dirty="0">
              <a:ln>
                <a:solidFill>
                  <a:schemeClr val="accent2"/>
                </a:solidFill>
              </a:ln>
              <a:solidFill>
                <a:schemeClr val="accent2"/>
              </a:solidFill>
            </a:endParaRPr>
          </a:p>
        </p:txBody>
      </p:sp>
    </p:spTree>
    <p:extLst>
      <p:ext uri="{BB962C8B-B14F-4D97-AF65-F5344CB8AC3E}">
        <p14:creationId xmlns:p14="http://schemas.microsoft.com/office/powerpoint/2010/main" val="345409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修改</a:t>
            </a:r>
            <a:r>
              <a:rPr lang="en-US" altLang="zh-CN" sz="1600" b="1" dirty="0">
                <a:solidFill>
                  <a:schemeClr val="tx1"/>
                </a:solidFill>
              </a:rPr>
              <a:t>/</a:t>
            </a:r>
            <a:r>
              <a:rPr lang="zh-CN" altLang="en-US" sz="1600" b="1" dirty="0">
                <a:solidFill>
                  <a:schemeClr val="tx1"/>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19" name="矩形标注 18"/>
          <p:cNvSpPr/>
          <p:nvPr/>
        </p:nvSpPr>
        <p:spPr>
          <a:xfrm>
            <a:off x="8028176" y="4583805"/>
            <a:ext cx="2689130"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点击修改</a:t>
            </a:r>
            <a:r>
              <a:rPr lang="en-US" altLang="zh-CN" dirty="0" smtClean="0"/>
              <a:t>/</a:t>
            </a:r>
            <a:r>
              <a:rPr lang="zh-CN" altLang="en-US" dirty="0" smtClean="0"/>
              <a:t>取消订单</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79161"/>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2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标注 12"/>
          <p:cNvSpPr/>
          <p:nvPr/>
        </p:nvSpPr>
        <p:spPr>
          <a:xfrm>
            <a:off x="9054353" y="652159"/>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点击修改</a:t>
            </a:r>
            <a:r>
              <a:rPr lang="en-US" altLang="zh-CN" dirty="0" smtClean="0"/>
              <a:t>/</a:t>
            </a:r>
            <a:r>
              <a:rPr lang="zh-CN" altLang="en-US" dirty="0" smtClean="0"/>
              <a:t>取消订单后进入这一页面</a:t>
            </a:r>
            <a:r>
              <a:rPr lang="en-US" altLang="zh-CN" dirty="0" smtClean="0"/>
              <a:t>,</a:t>
            </a:r>
            <a:r>
              <a:rPr lang="zh-CN" altLang="en-US" dirty="0" smtClean="0"/>
              <a:t> 现阶段先实现只显示最后一个订单</a:t>
            </a:r>
            <a:endParaRPr lang="zh-CN" altLang="en-US" dirty="0"/>
          </a:p>
        </p:txBody>
      </p:sp>
      <p:sp>
        <p:nvSpPr>
          <p:cNvPr id="14" name="文本框 13"/>
          <p:cNvSpPr txBox="1"/>
          <p:nvPr/>
        </p:nvSpPr>
        <p:spPr>
          <a:xfrm>
            <a:off x="5930150" y="2998691"/>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460809"/>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460809"/>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072188"/>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073248"/>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022986"/>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1992536"/>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53521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536279"/>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31" name="矩形 30"/>
          <p:cNvSpPr/>
          <p:nvPr/>
        </p:nvSpPr>
        <p:spPr>
          <a:xfrm>
            <a:off x="5412439" y="4251432"/>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252492"/>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 name="矩形标注 2"/>
          <p:cNvSpPr/>
          <p:nvPr/>
        </p:nvSpPr>
        <p:spPr>
          <a:xfrm>
            <a:off x="7974105" y="1821242"/>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不能修改</a:t>
            </a:r>
            <a:endParaRPr lang="zh-CN" altLang="en-US" dirty="0"/>
          </a:p>
        </p:txBody>
      </p:sp>
      <p:sp>
        <p:nvSpPr>
          <p:cNvPr id="34" name="矩形标注 33"/>
          <p:cNvSpPr/>
          <p:nvPr/>
        </p:nvSpPr>
        <p:spPr>
          <a:xfrm>
            <a:off x="8066836" y="2356219"/>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不能修改</a:t>
            </a:r>
            <a:endParaRPr lang="zh-CN" altLang="en-US" dirty="0"/>
          </a:p>
        </p:txBody>
      </p:sp>
      <p:sp>
        <p:nvSpPr>
          <p:cNvPr id="36" name="文本框 35"/>
          <p:cNvSpPr txBox="1"/>
          <p:nvPr/>
        </p:nvSpPr>
        <p:spPr>
          <a:xfrm>
            <a:off x="4556311" y="510783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确认修改</a:t>
            </a:r>
            <a:endParaRPr lang="zh-CN" altLang="en-US" dirty="0">
              <a:ln>
                <a:solidFill>
                  <a:schemeClr val="accent2"/>
                </a:solidFill>
              </a:ln>
              <a:solidFill>
                <a:schemeClr val="accent2"/>
              </a:solidFill>
            </a:endParaRPr>
          </a:p>
        </p:txBody>
      </p:sp>
      <p:sp>
        <p:nvSpPr>
          <p:cNvPr id="37" name="文本框 36"/>
          <p:cNvSpPr txBox="1"/>
          <p:nvPr/>
        </p:nvSpPr>
        <p:spPr>
          <a:xfrm>
            <a:off x="5065059" y="163685"/>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38" name="文本框 37"/>
          <p:cNvSpPr txBox="1"/>
          <p:nvPr/>
        </p:nvSpPr>
        <p:spPr>
          <a:xfrm>
            <a:off x="6472513" y="510783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取消订单</a:t>
            </a:r>
            <a:endParaRPr lang="zh-CN" altLang="en-US" dirty="0">
              <a:ln>
                <a:solidFill>
                  <a:schemeClr val="accent2"/>
                </a:solidFill>
              </a:ln>
              <a:solidFill>
                <a:schemeClr val="accent2"/>
              </a:solidFill>
            </a:endParaRPr>
          </a:p>
        </p:txBody>
      </p:sp>
    </p:spTree>
    <p:extLst>
      <p:ext uri="{BB962C8B-B14F-4D97-AF65-F5344CB8AC3E}">
        <p14:creationId xmlns:p14="http://schemas.microsoft.com/office/powerpoint/2010/main" val="1496596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30" y="4155141"/>
            <a:ext cx="5123330" cy="923330"/>
          </a:xfrm>
          <a:prstGeom prst="rect">
            <a:avLst/>
          </a:prstGeom>
          <a:noFill/>
          <a:ln w="12700">
            <a:solidFill>
              <a:schemeClr val="tx1"/>
            </a:solidFill>
          </a:ln>
        </p:spPr>
        <p:txBody>
          <a:bodyPr wrap="square" rtlCol="0">
            <a:spAutoFit/>
          </a:bodyPr>
          <a:lstStyle/>
          <a:p>
            <a:r>
              <a:rPr lang="en-US" altLang="zh-CN" dirty="0" smtClean="0"/>
              <a:t>Xxx, </a:t>
            </a:r>
            <a:r>
              <a:rPr lang="zh-CN" altLang="en-US" dirty="0" smtClean="0"/>
              <a:t>您预定的开奶订单</a:t>
            </a:r>
            <a:r>
              <a:rPr lang="en-US" altLang="zh-CN" dirty="0" smtClean="0"/>
              <a:t>600788</a:t>
            </a:r>
            <a:r>
              <a:rPr lang="zh-CN" altLang="en-US" dirty="0" smtClean="0"/>
              <a:t>已确认</a:t>
            </a:r>
            <a:r>
              <a:rPr lang="en-US" altLang="zh-CN" dirty="0" smtClean="0"/>
              <a:t>,</a:t>
            </a:r>
            <a:r>
              <a:rPr lang="zh-CN" altLang="en-US" dirty="0" smtClean="0"/>
              <a:t> 开奶师将于一小时内与您联系</a:t>
            </a:r>
            <a:r>
              <a:rPr lang="en-US" altLang="zh-CN" dirty="0" smtClean="0"/>
              <a:t>,</a:t>
            </a:r>
            <a:r>
              <a:rPr lang="zh-CN" altLang="en-US" dirty="0" smtClean="0"/>
              <a:t> 如有疑问请拨打服务热线</a:t>
            </a:r>
            <a:r>
              <a:rPr lang="en-US" altLang="zh-CN" b="1" dirty="0" smtClean="0">
                <a:solidFill>
                  <a:srgbClr val="FF0000"/>
                </a:solidFill>
              </a:rPr>
              <a:t>51619161</a:t>
            </a:r>
            <a:endParaRPr lang="zh-CN" altLang="en-US" b="1" dirty="0">
              <a:solidFill>
                <a:srgbClr val="FF0000"/>
              </a:solidFill>
            </a:endParaRPr>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订单确认页面</a:t>
            </a:r>
            <a:endParaRPr lang="zh-CN" altLang="en-US" sz="2400" b="1" dirty="0"/>
          </a:p>
        </p:txBody>
      </p:sp>
      <p:sp>
        <p:nvSpPr>
          <p:cNvPr id="14" name="矩形标注 13"/>
          <p:cNvSpPr/>
          <p:nvPr/>
        </p:nvSpPr>
        <p:spPr>
          <a:xfrm>
            <a:off x="9054353" y="3846296"/>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电话号码用</a:t>
            </a:r>
            <a:r>
              <a:rPr lang="en-US" altLang="zh-CN" b="1" dirty="0" smtClean="0">
                <a:solidFill>
                  <a:srgbClr val="FFFF00"/>
                </a:solidFill>
              </a:rPr>
              <a:t>51619161</a:t>
            </a:r>
            <a:endParaRPr lang="zh-CN" altLang="en-US" b="1" dirty="0">
              <a:solidFill>
                <a:srgbClr val="FFFF00"/>
              </a:solidFill>
            </a:endParaRPr>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7" name="矩形 16"/>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8" name="矩形 17"/>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177640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487705"/>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标注 12"/>
          <p:cNvSpPr/>
          <p:nvPr/>
        </p:nvSpPr>
        <p:spPr>
          <a:xfrm>
            <a:off x="9054353" y="652159"/>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点击取消订单后 如订单已由后台工作人员确认</a:t>
            </a:r>
            <a:r>
              <a:rPr lang="en-US" altLang="zh-CN" dirty="0" smtClean="0"/>
              <a:t>,</a:t>
            </a:r>
            <a:r>
              <a:rPr lang="zh-CN" altLang="en-US" dirty="0" smtClean="0"/>
              <a:t>将无法取消</a:t>
            </a:r>
            <a:endParaRPr lang="zh-CN" altLang="en-US" dirty="0"/>
          </a:p>
        </p:txBody>
      </p:sp>
      <p:sp>
        <p:nvSpPr>
          <p:cNvPr id="14" name="文本框 13"/>
          <p:cNvSpPr txBox="1"/>
          <p:nvPr/>
        </p:nvSpPr>
        <p:spPr>
          <a:xfrm>
            <a:off x="5930150" y="3307972"/>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770090"/>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770090"/>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381469"/>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382529"/>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332267"/>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2301817"/>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844500"/>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845560"/>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31" name="矩形 30"/>
          <p:cNvSpPr/>
          <p:nvPr/>
        </p:nvSpPr>
        <p:spPr>
          <a:xfrm>
            <a:off x="5412439" y="4560713"/>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561773"/>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7" name="文本框 36"/>
          <p:cNvSpPr txBox="1"/>
          <p:nvPr/>
        </p:nvSpPr>
        <p:spPr>
          <a:xfrm>
            <a:off x="5065059" y="163685"/>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2" name="文本框 1"/>
          <p:cNvSpPr txBox="1"/>
          <p:nvPr/>
        </p:nvSpPr>
        <p:spPr>
          <a:xfrm>
            <a:off x="4892490" y="1708769"/>
            <a:ext cx="2644584" cy="369332"/>
          </a:xfrm>
          <a:prstGeom prst="rect">
            <a:avLst/>
          </a:prstGeom>
          <a:noFill/>
        </p:spPr>
        <p:txBody>
          <a:bodyPr wrap="square" rtlCol="0">
            <a:spAutoFit/>
          </a:bodyPr>
          <a:lstStyle/>
          <a:p>
            <a:r>
              <a:rPr lang="zh-CN" altLang="en-US" dirty="0" smtClean="0">
                <a:solidFill>
                  <a:srgbClr val="FF0000"/>
                </a:solidFill>
              </a:rPr>
              <a:t>订单已确认</a:t>
            </a:r>
            <a:r>
              <a:rPr lang="en-US" altLang="zh-CN" dirty="0" smtClean="0">
                <a:solidFill>
                  <a:srgbClr val="FF0000"/>
                </a:solidFill>
              </a:rPr>
              <a:t>,</a:t>
            </a:r>
            <a:r>
              <a:rPr lang="zh-CN" altLang="en-US" dirty="0" smtClean="0">
                <a:solidFill>
                  <a:srgbClr val="FF0000"/>
                </a:solidFill>
              </a:rPr>
              <a:t> 无法取消</a:t>
            </a:r>
            <a:endParaRPr lang="zh-CN" altLang="en-US" dirty="0">
              <a:solidFill>
                <a:srgbClr val="FF0000"/>
              </a:solidFill>
            </a:endParaRPr>
          </a:p>
        </p:txBody>
      </p:sp>
    </p:spTree>
    <p:extLst>
      <p:ext uri="{BB962C8B-B14F-4D97-AF65-F5344CB8AC3E}">
        <p14:creationId xmlns:p14="http://schemas.microsoft.com/office/powerpoint/2010/main" val="451467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9" name="矩形标注 18"/>
          <p:cNvSpPr/>
          <p:nvPr/>
        </p:nvSpPr>
        <p:spPr>
          <a:xfrm>
            <a:off x="8028176" y="4583805"/>
            <a:ext cx="2689130" cy="742818"/>
          </a:xfrm>
          <a:prstGeom prst="wedgeRectCallout">
            <a:avLst>
              <a:gd name="adj1" fmla="val -76678"/>
              <a:gd name="adj2" fmla="val 111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点击联系我们</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71482"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712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9" name="矩形标注 18"/>
          <p:cNvSpPr/>
          <p:nvPr/>
        </p:nvSpPr>
        <p:spPr>
          <a:xfrm>
            <a:off x="8028176" y="4583805"/>
            <a:ext cx="2689130" cy="742818"/>
          </a:xfrm>
          <a:prstGeom prst="wedgeRectCallout">
            <a:avLst>
              <a:gd name="adj1" fmla="val -76678"/>
              <a:gd name="adj2" fmla="val 111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点击联系我们</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55784" y="126625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504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29" y="4155141"/>
            <a:ext cx="5204011" cy="369332"/>
          </a:xfrm>
          <a:prstGeom prst="rect">
            <a:avLst/>
          </a:prstGeom>
          <a:noFill/>
          <a:ln w="12700">
            <a:solidFill>
              <a:schemeClr val="tx1"/>
            </a:solidFill>
          </a:ln>
        </p:spPr>
        <p:txBody>
          <a:bodyPr wrap="square" rtlCol="0">
            <a:spAutoFit/>
          </a:bodyPr>
          <a:lstStyle/>
          <a:p>
            <a:r>
              <a:rPr lang="zh-CN" altLang="en-US" dirty="0" smtClean="0"/>
              <a:t>亲</a:t>
            </a:r>
            <a:r>
              <a:rPr lang="en-US" altLang="zh-CN" dirty="0" smtClean="0"/>
              <a:t>,</a:t>
            </a:r>
            <a:r>
              <a:rPr lang="zh-CN" altLang="en-US" dirty="0" smtClean="0"/>
              <a:t> 我们的服务热线是</a:t>
            </a:r>
            <a:r>
              <a:rPr lang="en-US" altLang="zh-CN" b="1" dirty="0" smtClean="0">
                <a:solidFill>
                  <a:srgbClr val="FF0000"/>
                </a:solidFill>
              </a:rPr>
              <a:t>51619161</a:t>
            </a:r>
            <a:r>
              <a:rPr lang="en-US" altLang="zh-CN" dirty="0" smtClean="0"/>
              <a:t>,</a:t>
            </a:r>
            <a:r>
              <a:rPr lang="zh-CN" altLang="en-US" dirty="0" smtClean="0"/>
              <a:t> 期待您的来电</a:t>
            </a:r>
            <a:endParaRPr lang="zh-CN" altLang="en-US" dirty="0"/>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4" name="矩形标注 13"/>
          <p:cNvSpPr/>
          <p:nvPr/>
        </p:nvSpPr>
        <p:spPr>
          <a:xfrm>
            <a:off x="8404412" y="2662518"/>
            <a:ext cx="2662517" cy="1600200"/>
          </a:xfrm>
          <a:prstGeom prst="wedgeRectCallout">
            <a:avLst>
              <a:gd name="adj1" fmla="val -56187"/>
              <a:gd name="adj2" fmla="val 56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跳出一条微信</a:t>
            </a:r>
            <a:endParaRPr lang="zh-CN" altLang="en-US" dirty="0"/>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8356" y="131548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7" name="矩形 16"/>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8" name="矩形 17"/>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370180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价格</a:t>
            </a:r>
            <a:endParaRPr lang="zh-CN" altLang="en-US" sz="2400" b="1" dirty="0"/>
          </a:p>
        </p:txBody>
      </p:sp>
      <p:sp>
        <p:nvSpPr>
          <p:cNvPr id="19" name="矩形标注 18"/>
          <p:cNvSpPr/>
          <p:nvPr/>
        </p:nvSpPr>
        <p:spPr>
          <a:xfrm>
            <a:off x="9685153" y="3491957"/>
            <a:ext cx="2178424" cy="2312894"/>
          </a:xfrm>
          <a:prstGeom prst="wedgeRectCallout">
            <a:avLst>
              <a:gd name="adj1" fmla="val -120494"/>
              <a:gd name="adj2" fmla="val 59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点击价格</a:t>
            </a:r>
            <a:endParaRPr lang="zh-CN" altLang="en-US" dirty="0">
              <a:solidFill>
                <a:schemeClr val="accent1">
                  <a:lumMod val="20000"/>
                  <a:lumOff val="80000"/>
                </a:schemeClr>
              </a:solidFill>
            </a:endParaRPr>
          </a:p>
        </p:txBody>
      </p:sp>
      <p:pic>
        <p:nvPicPr>
          <p:cNvPr id="1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34150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052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29" y="4155141"/>
            <a:ext cx="5204011" cy="923330"/>
          </a:xfrm>
          <a:prstGeom prst="rect">
            <a:avLst/>
          </a:prstGeom>
          <a:noFill/>
          <a:ln w="12700">
            <a:solidFill>
              <a:schemeClr val="tx1"/>
            </a:solidFill>
          </a:ln>
        </p:spPr>
        <p:txBody>
          <a:bodyPr wrap="square" rtlCol="0">
            <a:spAutoFit/>
          </a:bodyPr>
          <a:lstStyle/>
          <a:p>
            <a:r>
              <a:rPr lang="zh-CN" altLang="en-US" dirty="0" smtClean="0"/>
              <a:t>亲</a:t>
            </a:r>
            <a:r>
              <a:rPr lang="en-US" altLang="zh-CN" dirty="0" smtClean="0"/>
              <a:t>,</a:t>
            </a:r>
            <a:r>
              <a:rPr lang="zh-CN" altLang="en-US" dirty="0" smtClean="0"/>
              <a:t> 我们</a:t>
            </a:r>
            <a:r>
              <a:rPr lang="zh-CN" altLang="zh-CN" dirty="0" smtClean="0"/>
              <a:t>上门服务</a:t>
            </a:r>
            <a:r>
              <a:rPr lang="zh-CN" altLang="en-US" dirty="0" smtClean="0"/>
              <a:t>的价格</a:t>
            </a:r>
            <a:r>
              <a:rPr lang="en-US" altLang="zh-CN" dirty="0" smtClean="0"/>
              <a:t>:</a:t>
            </a:r>
            <a:r>
              <a:rPr lang="zh-CN" altLang="en-US" dirty="0" smtClean="0"/>
              <a:t> </a:t>
            </a:r>
            <a:endParaRPr lang="zh-CN" altLang="zh-CN" dirty="0"/>
          </a:p>
          <a:p>
            <a:r>
              <a:rPr lang="zh-CN" altLang="en-US" dirty="0" smtClean="0"/>
              <a:t>             </a:t>
            </a:r>
            <a:r>
              <a:rPr lang="zh-CN" altLang="zh-CN" dirty="0" smtClean="0"/>
              <a:t>中环</a:t>
            </a:r>
            <a:r>
              <a:rPr lang="zh-CN" altLang="zh-CN" dirty="0"/>
              <a:t>以内：</a:t>
            </a:r>
            <a:r>
              <a:rPr lang="en-US" altLang="zh-CN" dirty="0"/>
              <a:t>600/</a:t>
            </a:r>
            <a:r>
              <a:rPr lang="zh-CN" altLang="zh-CN" dirty="0"/>
              <a:t>次</a:t>
            </a:r>
          </a:p>
          <a:p>
            <a:r>
              <a:rPr lang="zh-CN" altLang="en-US" dirty="0" smtClean="0"/>
              <a:t>             </a:t>
            </a:r>
            <a:r>
              <a:rPr lang="zh-CN" altLang="zh-CN" dirty="0" smtClean="0"/>
              <a:t>中环以外：</a:t>
            </a:r>
            <a:r>
              <a:rPr lang="en-US" altLang="zh-CN" dirty="0"/>
              <a:t>700/</a:t>
            </a:r>
            <a:r>
              <a:rPr lang="zh-CN" altLang="zh-CN" dirty="0"/>
              <a:t>次</a:t>
            </a:r>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价格</a:t>
            </a:r>
            <a:endParaRPr lang="zh-CN" altLang="en-US" sz="2400" b="1" dirty="0"/>
          </a:p>
        </p:txBody>
      </p:sp>
      <p:sp>
        <p:nvSpPr>
          <p:cNvPr id="2" name="矩形标注 1"/>
          <p:cNvSpPr/>
          <p:nvPr/>
        </p:nvSpPr>
        <p:spPr>
          <a:xfrm>
            <a:off x="8404412" y="2662518"/>
            <a:ext cx="2662517" cy="1600200"/>
          </a:xfrm>
          <a:prstGeom prst="wedgeRectCallout">
            <a:avLst>
              <a:gd name="adj1" fmla="val -56187"/>
              <a:gd name="adj2" fmla="val 56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跳出一条微信</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8708" y="1474187"/>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6" name="矩形 15"/>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7" name="矩形 16"/>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289274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最新活动</a:t>
            </a:r>
            <a:endParaRPr lang="zh-CN" altLang="en-US" sz="1600" b="1" dirty="0">
              <a:solidFill>
                <a:schemeClr val="tx1"/>
              </a:solidFill>
            </a:endParaRP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关于奶牛帮</a:t>
            </a:r>
            <a:endParaRPr lang="zh-CN" altLang="en-US" sz="1600" b="1" dirty="0">
              <a:solidFill>
                <a:schemeClr val="tx1"/>
              </a:solidFill>
            </a:endParaRPr>
          </a:p>
        </p:txBody>
      </p:sp>
      <p:sp>
        <p:nvSpPr>
          <p:cNvPr id="17" name="矩形 16"/>
          <p:cNvSpPr/>
          <p:nvPr/>
        </p:nvSpPr>
        <p:spPr>
          <a:xfrm>
            <a:off x="5794219"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联系我们</a:t>
            </a:r>
            <a:endParaRPr lang="zh-CN" altLang="en-US" sz="1600" b="1" dirty="0">
              <a:solidFill>
                <a:schemeClr val="tx1"/>
              </a:solidFill>
            </a:endParaRPr>
          </a:p>
        </p:txBody>
      </p:sp>
      <p:sp>
        <p:nvSpPr>
          <p:cNvPr id="18" name="矩形 17"/>
          <p:cNvSpPr/>
          <p:nvPr/>
        </p:nvSpPr>
        <p:spPr>
          <a:xfrm>
            <a:off x="5796465"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修改</a:t>
            </a:r>
            <a:r>
              <a:rPr lang="en-US" altLang="zh-CN" sz="1600" b="1" dirty="0" smtClean="0">
                <a:solidFill>
                  <a:schemeClr val="tx1"/>
                </a:solidFill>
              </a:rPr>
              <a:t>/</a:t>
            </a:r>
            <a:r>
              <a:rPr lang="zh-CN" altLang="en-US" sz="1600" b="1" dirty="0" smtClean="0">
                <a:solidFill>
                  <a:schemeClr val="tx1"/>
                </a:solidFill>
              </a:rPr>
              <a:t>取消订单</a:t>
            </a:r>
            <a:endParaRPr lang="zh-CN" altLang="en-US" sz="1600" b="1" dirty="0">
              <a:solidFill>
                <a:schemeClr val="tx1"/>
              </a:solidFill>
            </a:endParaRPr>
          </a:p>
        </p:txBody>
      </p:sp>
      <p:pic>
        <p:nvPicPr>
          <p:cNvPr id="1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58880" y="1391271"/>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开奶宝典</a:t>
            </a:r>
            <a:endParaRPr lang="zh-CN" altLang="en-US" sz="1600" b="1" dirty="0">
              <a:solidFill>
                <a:schemeClr val="tx1"/>
              </a:solidFill>
            </a:endParaRPr>
          </a:p>
        </p:txBody>
      </p:sp>
      <p:sp>
        <p:nvSpPr>
          <p:cNvPr id="16" name="矩形 15"/>
          <p:cNvSpPr/>
          <p:nvPr/>
        </p:nvSpPr>
        <p:spPr>
          <a:xfrm>
            <a:off x="5794220" y="4699282"/>
            <a:ext cx="1550893" cy="42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下订单</a:t>
            </a:r>
            <a:endParaRPr lang="zh-CN" altLang="en-US" sz="1600" b="1" dirty="0">
              <a:solidFill>
                <a:schemeClr val="tx1"/>
              </a:solidFill>
            </a:endParaRPr>
          </a:p>
        </p:txBody>
      </p:sp>
    </p:spTree>
    <p:extLst>
      <p:ext uri="{BB962C8B-B14F-4D97-AF65-F5344CB8AC3E}">
        <p14:creationId xmlns:p14="http://schemas.microsoft.com/office/powerpoint/2010/main" val="3656013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4312" y="593691"/>
            <a:ext cx="8081682" cy="769441"/>
          </a:xfrm>
          <a:prstGeom prst="rect">
            <a:avLst/>
          </a:prstGeom>
          <a:noFill/>
        </p:spPr>
        <p:txBody>
          <a:bodyPr wrap="square" rtlCol="0">
            <a:spAutoFit/>
          </a:bodyPr>
          <a:lstStyle/>
          <a:p>
            <a:r>
              <a:rPr lang="en-US" altLang="zh-CN" sz="4400" dirty="0" smtClean="0"/>
              <a:t>    </a:t>
            </a:r>
            <a:r>
              <a:rPr lang="zh-CN" altLang="en-US" sz="4400" dirty="0" smtClean="0"/>
              <a:t>后台功能</a:t>
            </a:r>
            <a:endParaRPr lang="zh-CN" altLang="en-US" dirty="0"/>
          </a:p>
        </p:txBody>
      </p:sp>
      <p:sp>
        <p:nvSpPr>
          <p:cNvPr id="3" name="文本框 2"/>
          <p:cNvSpPr txBox="1"/>
          <p:nvPr/>
        </p:nvSpPr>
        <p:spPr>
          <a:xfrm>
            <a:off x="578224" y="1506071"/>
            <a:ext cx="11297770" cy="1477328"/>
          </a:xfrm>
          <a:prstGeom prst="rect">
            <a:avLst/>
          </a:prstGeom>
          <a:noFill/>
        </p:spPr>
        <p:txBody>
          <a:bodyPr wrap="square" rtlCol="0">
            <a:spAutoFit/>
          </a:bodyPr>
          <a:lstStyle/>
          <a:p>
            <a:pPr marL="285750" indent="-285750">
              <a:buFontTx/>
              <a:buChar char="-"/>
            </a:pPr>
            <a:r>
              <a:rPr lang="zh-CN" altLang="en-US" dirty="0" smtClean="0"/>
              <a:t>后台</a:t>
            </a:r>
            <a:r>
              <a:rPr lang="en-US" altLang="zh-CN" dirty="0" smtClean="0"/>
              <a:t>:</a:t>
            </a:r>
            <a:r>
              <a:rPr lang="zh-CN" altLang="en-US" dirty="0" smtClean="0"/>
              <a:t> 一个管理员</a:t>
            </a:r>
            <a:r>
              <a:rPr lang="en-US" altLang="zh-CN" dirty="0" smtClean="0"/>
              <a:t>(</a:t>
            </a:r>
            <a:r>
              <a:rPr lang="zh-CN" altLang="en-US" dirty="0" smtClean="0"/>
              <a:t>完全权限</a:t>
            </a:r>
            <a:r>
              <a:rPr lang="en-US" altLang="zh-CN" dirty="0" smtClean="0"/>
              <a:t>)</a:t>
            </a:r>
            <a:r>
              <a:rPr lang="zh-CN" altLang="en-US" dirty="0" smtClean="0"/>
              <a:t> 和一个客服用户</a:t>
            </a:r>
            <a:r>
              <a:rPr lang="en-US" altLang="zh-CN" dirty="0" smtClean="0"/>
              <a:t>(</a:t>
            </a:r>
            <a:r>
              <a:rPr lang="zh-CN" altLang="en-US" dirty="0" smtClean="0"/>
              <a:t>创建</a:t>
            </a:r>
            <a:r>
              <a:rPr lang="en-US" altLang="zh-CN" dirty="0" smtClean="0"/>
              <a:t>,</a:t>
            </a:r>
            <a:r>
              <a:rPr lang="zh-CN" altLang="en-US" dirty="0" smtClean="0"/>
              <a:t> 修改</a:t>
            </a:r>
            <a:r>
              <a:rPr lang="en-US" altLang="zh-CN" dirty="0" smtClean="0"/>
              <a:t>,</a:t>
            </a:r>
            <a:r>
              <a:rPr lang="zh-CN" altLang="en-US" dirty="0" smtClean="0"/>
              <a:t> 取消订单</a:t>
            </a:r>
            <a:r>
              <a:rPr lang="en-US" altLang="zh-CN" dirty="0" smtClean="0"/>
              <a:t>)</a:t>
            </a:r>
            <a:r>
              <a:rPr lang="zh-CN" altLang="en-US" dirty="0" smtClean="0"/>
              <a:t> </a:t>
            </a:r>
            <a:endParaRPr lang="en-US" altLang="zh-CN" dirty="0" smtClean="0"/>
          </a:p>
          <a:p>
            <a:pPr marL="285750" indent="-285750">
              <a:buFontTx/>
              <a:buChar char="-"/>
            </a:pPr>
            <a:r>
              <a:rPr lang="zh-CN" altLang="en-US" dirty="0" smtClean="0"/>
              <a:t>客户主数据以手机号为</a:t>
            </a:r>
            <a:r>
              <a:rPr lang="en-US" altLang="zh-CN" dirty="0" smtClean="0"/>
              <a:t>key field (</a:t>
            </a:r>
            <a:r>
              <a:rPr lang="zh-CN" altLang="en-US" dirty="0" smtClean="0"/>
              <a:t>自动采集</a:t>
            </a:r>
            <a:r>
              <a:rPr lang="en-US" altLang="zh-CN" dirty="0" smtClean="0"/>
              <a:t>?),</a:t>
            </a:r>
            <a:r>
              <a:rPr lang="zh-CN" altLang="en-US" dirty="0" smtClean="0"/>
              <a:t>  一个手机号下可以有多个昵称及其他字段</a:t>
            </a:r>
            <a:endParaRPr lang="en-US" altLang="zh-CN" dirty="0" smtClean="0"/>
          </a:p>
          <a:p>
            <a:pPr marL="285750" indent="-285750">
              <a:buFontTx/>
              <a:buChar char="-"/>
            </a:pPr>
            <a:r>
              <a:rPr lang="zh-CN" altLang="en-US" dirty="0" smtClean="0"/>
              <a:t>数据库表中</a:t>
            </a:r>
            <a:r>
              <a:rPr lang="en-US" altLang="zh-CN" dirty="0" smtClean="0"/>
              <a:t>(</a:t>
            </a:r>
            <a:r>
              <a:rPr lang="zh-CN" altLang="en-US" dirty="0" smtClean="0"/>
              <a:t>客户主数据</a:t>
            </a:r>
            <a:r>
              <a:rPr lang="en-US" altLang="zh-CN" dirty="0" smtClean="0"/>
              <a:t>,</a:t>
            </a:r>
            <a:r>
              <a:rPr lang="zh-CN" altLang="en-US" dirty="0" smtClean="0"/>
              <a:t> 订单</a:t>
            </a:r>
            <a:r>
              <a:rPr lang="en-US" altLang="zh-CN" dirty="0" smtClean="0"/>
              <a:t>)</a:t>
            </a:r>
            <a:r>
              <a:rPr lang="zh-CN" altLang="en-US" dirty="0" smtClean="0"/>
              <a:t> 要有时间戳记字段</a:t>
            </a:r>
            <a:endParaRPr lang="en-US" altLang="zh-CN" dirty="0" smtClean="0"/>
          </a:p>
          <a:p>
            <a:pPr marL="285750" indent="-285750">
              <a:buFontTx/>
              <a:buChar char="-"/>
            </a:pPr>
            <a:r>
              <a:rPr lang="zh-CN" altLang="en-US" dirty="0" smtClean="0"/>
              <a:t>客户删除订单只是打上标记</a:t>
            </a:r>
            <a:r>
              <a:rPr lang="en-US" altLang="zh-CN" dirty="0" smtClean="0"/>
              <a:t>,</a:t>
            </a:r>
            <a:r>
              <a:rPr lang="zh-CN" altLang="en-US" dirty="0" smtClean="0"/>
              <a:t>并不实际删除</a:t>
            </a:r>
            <a:r>
              <a:rPr lang="en-US" altLang="zh-CN" dirty="0" smtClean="0"/>
              <a:t>,</a:t>
            </a:r>
            <a:r>
              <a:rPr lang="zh-CN" altLang="en-US" dirty="0" smtClean="0"/>
              <a:t>  可用于后续分析</a:t>
            </a:r>
            <a:endParaRPr lang="en-US" altLang="zh-CN" dirty="0" smtClean="0"/>
          </a:p>
          <a:p>
            <a:pPr marL="285750" indent="-285750">
              <a:buFontTx/>
              <a:buChar char="-"/>
            </a:pPr>
            <a:endParaRPr lang="zh-CN" altLang="en-US" dirty="0"/>
          </a:p>
        </p:txBody>
      </p:sp>
    </p:spTree>
    <p:extLst>
      <p:ext uri="{BB962C8B-B14F-4D97-AF65-F5344CB8AC3E}">
        <p14:creationId xmlns:p14="http://schemas.microsoft.com/office/powerpoint/2010/main" val="1252617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8582" y="580244"/>
            <a:ext cx="8081682" cy="769441"/>
          </a:xfrm>
          <a:prstGeom prst="rect">
            <a:avLst/>
          </a:prstGeom>
          <a:noFill/>
        </p:spPr>
        <p:txBody>
          <a:bodyPr wrap="square" rtlCol="0">
            <a:spAutoFit/>
          </a:bodyPr>
          <a:lstStyle/>
          <a:p>
            <a:r>
              <a:rPr lang="en-US" altLang="zh-CN" sz="4400" dirty="0" smtClean="0"/>
              <a:t>    </a:t>
            </a:r>
            <a:r>
              <a:rPr lang="zh-CN" altLang="en-US" sz="4400" dirty="0" smtClean="0"/>
              <a:t>宣传资料中与系统有关的内容</a:t>
            </a:r>
            <a:endParaRPr lang="zh-CN" altLang="en-US" dirty="0"/>
          </a:p>
        </p:txBody>
      </p:sp>
      <p:sp>
        <p:nvSpPr>
          <p:cNvPr id="3" name="文本框 2"/>
          <p:cNvSpPr txBox="1"/>
          <p:nvPr/>
        </p:nvSpPr>
        <p:spPr>
          <a:xfrm>
            <a:off x="2017058" y="1990165"/>
            <a:ext cx="5526741" cy="1477328"/>
          </a:xfrm>
          <a:prstGeom prst="rect">
            <a:avLst/>
          </a:prstGeom>
          <a:noFill/>
        </p:spPr>
        <p:txBody>
          <a:bodyPr wrap="square" rtlCol="0">
            <a:spAutoFit/>
          </a:bodyPr>
          <a:lstStyle/>
          <a:p>
            <a:endParaRPr lang="en-US" altLang="zh-CN" dirty="0" smtClean="0"/>
          </a:p>
          <a:p>
            <a:endParaRPr lang="en-US" altLang="zh-CN" dirty="0"/>
          </a:p>
          <a:p>
            <a:r>
              <a:rPr lang="zh-CN" altLang="en-US" dirty="0" smtClean="0"/>
              <a:t>奶牛帮公众微信号</a:t>
            </a:r>
            <a:r>
              <a:rPr lang="en-US" altLang="zh-CN" dirty="0" smtClean="0"/>
              <a:t>:</a:t>
            </a:r>
            <a:r>
              <a:rPr lang="zh-CN" altLang="en-US" dirty="0" smtClean="0"/>
              <a:t>  </a:t>
            </a:r>
            <a:r>
              <a:rPr lang="en-US" altLang="zh-CN" dirty="0" smtClean="0"/>
              <a:t>nai_niu_bang</a:t>
            </a:r>
          </a:p>
          <a:p>
            <a:r>
              <a:rPr lang="zh-CN" altLang="en-US" dirty="0" smtClean="0"/>
              <a:t>奶牛帮网站</a:t>
            </a:r>
            <a:r>
              <a:rPr lang="en-US" altLang="zh-CN" dirty="0" smtClean="0"/>
              <a:t>:</a:t>
            </a:r>
            <a:r>
              <a:rPr lang="zh-CN" altLang="en-US" dirty="0" smtClean="0"/>
              <a:t> </a:t>
            </a:r>
            <a:r>
              <a:rPr lang="en-US" altLang="zh-CN" dirty="0" smtClean="0"/>
              <a:t>www.nainiubang.com</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428" y="3938695"/>
            <a:ext cx="2476846" cy="2476846"/>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245" y="4894730"/>
            <a:ext cx="539605" cy="545879"/>
          </a:xfrm>
          <a:prstGeom prst="rect">
            <a:avLst/>
          </a:prstGeom>
        </p:spPr>
      </p:pic>
      <p:sp>
        <p:nvSpPr>
          <p:cNvPr id="6" name="文本框 5"/>
          <p:cNvSpPr txBox="1"/>
          <p:nvPr/>
        </p:nvSpPr>
        <p:spPr>
          <a:xfrm>
            <a:off x="5056095" y="3465459"/>
            <a:ext cx="2201180" cy="369332"/>
          </a:xfrm>
          <a:prstGeom prst="rect">
            <a:avLst/>
          </a:prstGeom>
          <a:noFill/>
        </p:spPr>
        <p:txBody>
          <a:bodyPr wrap="square" rtlCol="0">
            <a:spAutoFit/>
          </a:bodyPr>
          <a:lstStyle/>
          <a:p>
            <a:r>
              <a:rPr lang="zh-CN" altLang="en-US" b="1" dirty="0" smtClean="0">
                <a:solidFill>
                  <a:srgbClr val="FF0000"/>
                </a:solidFill>
              </a:rPr>
              <a:t>扫一扫</a:t>
            </a:r>
            <a:r>
              <a:rPr lang="en-US" altLang="zh-CN" b="1" dirty="0" smtClean="0">
                <a:solidFill>
                  <a:srgbClr val="FF0000"/>
                </a:solidFill>
              </a:rPr>
              <a:t>,</a:t>
            </a:r>
            <a:r>
              <a:rPr lang="zh-CN" altLang="en-US" b="1" dirty="0" smtClean="0">
                <a:solidFill>
                  <a:srgbClr val="FF0000"/>
                </a:solidFill>
              </a:rPr>
              <a:t> 开奶到家</a:t>
            </a:r>
            <a:endParaRPr lang="zh-CN" altLang="en-US" b="1" dirty="0">
              <a:solidFill>
                <a:srgbClr val="FF0000"/>
              </a:solidFill>
            </a:endParaRPr>
          </a:p>
        </p:txBody>
      </p:sp>
      <p:sp>
        <p:nvSpPr>
          <p:cNvPr id="10" name="矩形标注 9"/>
          <p:cNvSpPr/>
          <p:nvPr/>
        </p:nvSpPr>
        <p:spPr>
          <a:xfrm>
            <a:off x="6009047" y="1585872"/>
            <a:ext cx="2135749" cy="154382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这</a:t>
            </a:r>
            <a:r>
              <a:rPr lang="zh-CN" altLang="en-US" b="1" dirty="0">
                <a:solidFill>
                  <a:srgbClr val="FFFF00"/>
                </a:solidFill>
              </a:rPr>
              <a:t>是我们的微信号，奶牛</a:t>
            </a:r>
            <a:r>
              <a:rPr lang="zh-CN" altLang="en-US" b="1" dirty="0" smtClean="0">
                <a:solidFill>
                  <a:srgbClr val="FFFF00"/>
                </a:solidFill>
              </a:rPr>
              <a:t>帮上门开奶专家是</a:t>
            </a:r>
            <a:r>
              <a:rPr lang="zh-CN" altLang="en-US" b="1" dirty="0">
                <a:solidFill>
                  <a:srgbClr val="FFFF00"/>
                </a:solidFill>
              </a:rPr>
              <a:t>名称</a:t>
            </a:r>
          </a:p>
        </p:txBody>
      </p:sp>
    </p:spTree>
    <p:extLst>
      <p:ext uri="{BB962C8B-B14F-4D97-AF65-F5344CB8AC3E}">
        <p14:creationId xmlns:p14="http://schemas.microsoft.com/office/powerpoint/2010/main" val="457847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Documents and Settings\Administrator\Application Data\Tencent\Users\1109430765\QQ\WinTemp\RichOle\8F5N8O$G_OQ5{$`P9$%C{6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384" y="433502"/>
            <a:ext cx="6357575" cy="64244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标注 4"/>
          <p:cNvSpPr/>
          <p:nvPr/>
        </p:nvSpPr>
        <p:spPr>
          <a:xfrm>
            <a:off x="5833969" y="3579318"/>
            <a:ext cx="2135749" cy="154382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FF00"/>
                </a:solidFill>
              </a:rPr>
              <a:t>微信号</a:t>
            </a:r>
            <a:endParaRPr lang="zh-CN" altLang="en-US" sz="2400" b="1" dirty="0">
              <a:solidFill>
                <a:srgbClr val="FFFF00"/>
              </a:solidFill>
            </a:endParaRPr>
          </a:p>
        </p:txBody>
      </p:sp>
    </p:spTree>
    <p:extLst>
      <p:ext uri="{BB962C8B-B14F-4D97-AF65-F5344CB8AC3E}">
        <p14:creationId xmlns:p14="http://schemas.microsoft.com/office/powerpoint/2010/main" val="3833913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9646" y="2756647"/>
            <a:ext cx="5109883" cy="769441"/>
          </a:xfrm>
          <a:prstGeom prst="rect">
            <a:avLst/>
          </a:prstGeom>
          <a:noFill/>
        </p:spPr>
        <p:txBody>
          <a:bodyPr wrap="square" rtlCol="0">
            <a:spAutoFit/>
          </a:bodyPr>
          <a:lstStyle/>
          <a:p>
            <a:r>
              <a:rPr lang="en-US" altLang="zh-CN" sz="4400" dirty="0" smtClean="0"/>
              <a:t>    Backup</a:t>
            </a:r>
            <a:r>
              <a:rPr lang="en-US" altLang="zh-CN" dirty="0" smtClean="0"/>
              <a:t> </a:t>
            </a:r>
            <a:endParaRPr lang="zh-CN" altLang="en-US" dirty="0"/>
          </a:p>
        </p:txBody>
      </p:sp>
    </p:spTree>
    <p:extLst>
      <p:ext uri="{BB962C8B-B14F-4D97-AF65-F5344CB8AC3E}">
        <p14:creationId xmlns:p14="http://schemas.microsoft.com/office/powerpoint/2010/main" val="289486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开奶宝典</a:t>
            </a:r>
            <a:endParaRPr lang="zh-CN" altLang="en-US" sz="1600" b="1" dirty="0">
              <a:solidFill>
                <a:schemeClr val="tx1"/>
              </a:solidFill>
            </a:endParaRP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85000"/>
                  </a:schemeClr>
                </a:solidFill>
              </a:rPr>
              <a:t>最新活动</a:t>
            </a:r>
            <a:endParaRPr lang="zh-CN" altLang="en-US" sz="1600" b="1" dirty="0">
              <a:solidFill>
                <a:schemeClr val="bg1">
                  <a:lumMod val="85000"/>
                </a:schemeClr>
              </a:solidFill>
            </a:endParaRP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开奶宝典</a:t>
            </a:r>
            <a:endParaRPr lang="zh-CN" altLang="en-US" sz="2400" b="1" dirty="0"/>
          </a:p>
        </p:txBody>
      </p:sp>
      <p:sp>
        <p:nvSpPr>
          <p:cNvPr id="19" name="矩形标注 18"/>
          <p:cNvSpPr/>
          <p:nvPr/>
        </p:nvSpPr>
        <p:spPr>
          <a:xfrm>
            <a:off x="9265023" y="1391309"/>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点击开奶宝典</a:t>
            </a:r>
            <a:endParaRPr lang="zh-CN" altLang="en-US" dirty="0">
              <a:solidFill>
                <a:schemeClr val="accent1">
                  <a:lumMod val="20000"/>
                  <a:lumOff val="80000"/>
                </a:schemeClr>
              </a:solidFill>
            </a:endParaRPr>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263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开奶宝典</a:t>
            </a:r>
            <a:endParaRPr lang="zh-CN" altLang="en-US" sz="2400" b="1" dirty="0"/>
          </a:p>
        </p:txBody>
      </p:sp>
      <p:sp>
        <p:nvSpPr>
          <p:cNvPr id="3" name="文本框 2"/>
          <p:cNvSpPr txBox="1"/>
          <p:nvPr/>
        </p:nvSpPr>
        <p:spPr>
          <a:xfrm>
            <a:off x="3644152" y="1602150"/>
            <a:ext cx="5096435" cy="4401205"/>
          </a:xfrm>
          <a:prstGeom prst="rect">
            <a:avLst/>
          </a:prstGeom>
          <a:noFill/>
        </p:spPr>
        <p:txBody>
          <a:bodyPr wrap="square" rtlCol="0">
            <a:spAutoFit/>
          </a:bodyPr>
          <a:lstStyle/>
          <a:p>
            <a:r>
              <a:rPr lang="zh-CN" altLang="zh-CN" sz="1400" dirty="0"/>
              <a:t>——母乳是妈妈给宝宝最好的礼物</a:t>
            </a:r>
            <a:r>
              <a:rPr lang="en-US" altLang="zh-CN" sz="1400" dirty="0"/>
              <a:t/>
            </a:r>
            <a:br>
              <a:rPr lang="en-US" altLang="zh-CN" sz="1400" dirty="0"/>
            </a:br>
            <a:r>
              <a:rPr lang="zh-CN" altLang="zh-CN" sz="1400" dirty="0"/>
              <a:t>母乳是上天赐给婴儿最好的食物，它易消化、好吸收，含有多种免疫物质，可帮助婴儿抵抗疾病，又能避免牛奶蛋白过敏所造成的伤害，不但经济、卫生又安全，且妈妈可借着哺乳，增进亲子间的互动，帮助宝宝建立安全感。更可帮助妈妈子宫收缩、避孕，并能有效减少乳腺癌的产生。</a:t>
            </a:r>
          </a:p>
          <a:p>
            <a:r>
              <a:rPr lang="zh-CN" altLang="zh-CN" sz="1400" dirty="0"/>
              <a:t>——“开奶”对母乳喂养的重要性</a:t>
            </a:r>
          </a:p>
          <a:p>
            <a:r>
              <a:rPr lang="zh-CN" altLang="zh-CN" sz="1400" dirty="0"/>
              <a:t>新手妈妈要进行母乳喂养，首先是开奶。这一步是很关键的，如果没做好，会对以后的母乳喂养埋下隐患。一是宝宝可能会拒绝母乳，二是妈妈也可能发生奶水不足或奶涨奶结的情况，严重的还会发生急性乳腺炎。所以，新手妈妈们千万不可忽视开奶的重要性</a:t>
            </a:r>
            <a:r>
              <a:rPr lang="zh-CN" altLang="zh-CN" sz="1400" dirty="0" smtClean="0"/>
              <a:t>。</a:t>
            </a:r>
            <a:endParaRPr lang="en-US" altLang="zh-CN" sz="1400" dirty="0" smtClean="0"/>
          </a:p>
          <a:p>
            <a:r>
              <a:rPr lang="zh-CN" altLang="en-US" sz="1400" dirty="0" smtClean="0">
                <a:solidFill>
                  <a:srgbClr val="FF0000"/>
                </a:solidFill>
              </a:rPr>
              <a:t>开奶一般在产后第三天到第八天进行</a:t>
            </a:r>
            <a:r>
              <a:rPr lang="en-US" altLang="zh-CN" sz="1400" dirty="0" smtClean="0">
                <a:solidFill>
                  <a:srgbClr val="FF0000"/>
                </a:solidFill>
              </a:rPr>
              <a:t>,</a:t>
            </a:r>
            <a:r>
              <a:rPr lang="zh-CN" altLang="en-US" sz="1400" dirty="0" smtClean="0">
                <a:solidFill>
                  <a:srgbClr val="FF0000"/>
                </a:solidFill>
              </a:rPr>
              <a:t> 整个哺乳期中如果发生乳结</a:t>
            </a:r>
            <a:r>
              <a:rPr lang="en-US" altLang="zh-CN" sz="1400" dirty="0" smtClean="0">
                <a:solidFill>
                  <a:srgbClr val="FF0000"/>
                </a:solidFill>
              </a:rPr>
              <a:t>,</a:t>
            </a:r>
            <a:r>
              <a:rPr lang="zh-CN" altLang="en-US" sz="1400" dirty="0" smtClean="0">
                <a:solidFill>
                  <a:srgbClr val="FF0000"/>
                </a:solidFill>
              </a:rPr>
              <a:t>都需要由专业开奶师进行开奶。</a:t>
            </a:r>
            <a:endParaRPr lang="zh-CN" altLang="zh-CN" sz="1400" dirty="0">
              <a:solidFill>
                <a:srgbClr val="FF0000"/>
              </a:solidFill>
            </a:endParaRPr>
          </a:p>
          <a:p>
            <a:r>
              <a:rPr lang="zh-CN" altLang="zh-CN" sz="1400" dirty="0"/>
              <a:t>——专家的话</a:t>
            </a:r>
          </a:p>
          <a:p>
            <a:r>
              <a:rPr lang="zh-CN" altLang="zh-CN" sz="1400" dirty="0"/>
              <a:t>世界卫生组织这样说：在婴儿出生的头一个小时里就开始母乳喂养；“根据需要”进行母乳喂养，不管白天或是晚上，婴儿一旦有需要就进行喂养，不使用奶瓶或安抚奶嘴。</a:t>
            </a:r>
          </a:p>
          <a:p>
            <a:r>
              <a:rPr lang="zh-CN" altLang="zh-CN" sz="1400" dirty="0" smtClean="0"/>
              <a:t>我国卫生部这样说：应当在新生儿出生后</a:t>
            </a:r>
            <a:r>
              <a:rPr lang="en-US" altLang="zh-CN" sz="1400" dirty="0" smtClean="0"/>
              <a:t>1</a:t>
            </a:r>
            <a:r>
              <a:rPr lang="zh-CN" altLang="zh-CN" sz="1400" dirty="0" smtClean="0"/>
              <a:t>小时内开始喂奶，早接触、早吸吮、早开奶，按需哺乳。</a:t>
            </a: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681" y="801073"/>
            <a:ext cx="3143250" cy="726143"/>
          </a:xfrm>
          <a:prstGeom prst="rect">
            <a:avLst/>
          </a:prstGeom>
        </p:spPr>
      </p:pic>
      <p:sp>
        <p:nvSpPr>
          <p:cNvPr id="11" name="矩形标注 10"/>
          <p:cNvSpPr/>
          <p:nvPr/>
        </p:nvSpPr>
        <p:spPr>
          <a:xfrm>
            <a:off x="8175812" y="420687"/>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可以随意替换其他合适的</a:t>
            </a:r>
            <a:r>
              <a:rPr lang="zh-CN" altLang="en-US" dirty="0"/>
              <a:t>照片</a:t>
            </a:r>
          </a:p>
        </p:txBody>
      </p:sp>
      <p:sp>
        <p:nvSpPr>
          <p:cNvPr id="15" name="矩形标注 14"/>
          <p:cNvSpPr/>
          <p:nvPr/>
        </p:nvSpPr>
        <p:spPr>
          <a:xfrm>
            <a:off x="9296400" y="2547756"/>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点击开奶宝典后进入这一页面</a:t>
            </a:r>
            <a:endParaRPr lang="zh-CN" altLang="en-US" dirty="0"/>
          </a:p>
        </p:txBody>
      </p:sp>
    </p:spTree>
    <p:extLst>
      <p:ext uri="{BB962C8B-B14F-4D97-AF65-F5344CB8AC3E}">
        <p14:creationId xmlns:p14="http://schemas.microsoft.com/office/powerpoint/2010/main" val="2415409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开奶宝典</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最新活动</a:t>
            </a: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最新活动</a:t>
            </a:r>
            <a:endParaRPr lang="zh-CN" altLang="en-US" sz="2400" b="1" dirty="0"/>
          </a:p>
        </p:txBody>
      </p:sp>
      <p:sp>
        <p:nvSpPr>
          <p:cNvPr id="19" name="矩形标注 18"/>
          <p:cNvSpPr/>
          <p:nvPr/>
        </p:nvSpPr>
        <p:spPr>
          <a:xfrm>
            <a:off x="9507070" y="2009874"/>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点击最新活动</a:t>
            </a:r>
            <a:endParaRPr lang="zh-CN" altLang="en-US" dirty="0">
              <a:solidFill>
                <a:schemeClr val="accent1">
                  <a:lumMod val="20000"/>
                  <a:lumOff val="80000"/>
                </a:schemeClr>
              </a:solidFill>
            </a:endParaRPr>
          </a:p>
        </p:txBody>
      </p:sp>
      <p:pic>
        <p:nvPicPr>
          <p:cNvPr id="1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82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最新活动</a:t>
            </a:r>
            <a:endParaRPr lang="zh-CN" altLang="en-US" sz="2400" b="1" dirty="0"/>
          </a:p>
        </p:txBody>
      </p:sp>
      <p:sp>
        <p:nvSpPr>
          <p:cNvPr id="3" name="文本框 2"/>
          <p:cNvSpPr txBox="1"/>
          <p:nvPr/>
        </p:nvSpPr>
        <p:spPr>
          <a:xfrm>
            <a:off x="3644152" y="2797364"/>
            <a:ext cx="5096435" cy="3262432"/>
          </a:xfrm>
          <a:prstGeom prst="rect">
            <a:avLst/>
          </a:prstGeom>
          <a:noFill/>
        </p:spPr>
        <p:txBody>
          <a:bodyPr wrap="square" rtlCol="0">
            <a:spAutoFit/>
          </a:bodyPr>
          <a:lstStyle/>
          <a:p>
            <a:r>
              <a:rPr lang="zh-CN" altLang="en-US" sz="1400" dirty="0"/>
              <a:t> </a:t>
            </a:r>
            <a:r>
              <a:rPr lang="zh-CN" altLang="en-US" sz="1400" dirty="0" smtClean="0"/>
              <a:t>   </a:t>
            </a:r>
            <a:r>
              <a:rPr lang="zh-CN" altLang="en-US" sz="1400" b="1" dirty="0" smtClean="0">
                <a:solidFill>
                  <a:srgbClr val="FF0000"/>
                </a:solidFill>
              </a:rPr>
              <a:t>奶牛帮荣获</a:t>
            </a:r>
            <a:r>
              <a:rPr lang="en-US" altLang="zh-CN" sz="1400" b="1" dirty="0" smtClean="0">
                <a:solidFill>
                  <a:srgbClr val="FF0000"/>
                </a:solidFill>
              </a:rPr>
              <a:t>2014</a:t>
            </a:r>
            <a:r>
              <a:rPr lang="zh-CN" altLang="en-US" sz="1400" b="1" dirty="0" smtClean="0">
                <a:solidFill>
                  <a:srgbClr val="FF0000"/>
                </a:solidFill>
              </a:rPr>
              <a:t> 年上海市总工会爱心</a:t>
            </a:r>
            <a:r>
              <a:rPr lang="zh-CN" altLang="en-US" sz="2400" b="1" dirty="0" smtClean="0">
                <a:solidFill>
                  <a:srgbClr val="FF0000"/>
                </a:solidFill>
              </a:rPr>
              <a:t>妈咪</a:t>
            </a:r>
            <a:r>
              <a:rPr lang="zh-CN" altLang="en-US" sz="1400" b="1" dirty="0" smtClean="0">
                <a:solidFill>
                  <a:srgbClr val="FF0000"/>
                </a:solidFill>
              </a:rPr>
              <a:t>小屋爱心公益奖</a:t>
            </a:r>
            <a:endParaRPr lang="en-US" altLang="zh-CN" sz="1400" b="1" dirty="0" smtClean="0">
              <a:solidFill>
                <a:srgbClr val="FF0000"/>
              </a:solidFill>
            </a:endParaRPr>
          </a:p>
          <a:p>
            <a:endParaRPr lang="en-US" altLang="zh-CN" sz="1400" dirty="0">
              <a:solidFill>
                <a:srgbClr val="FF0000"/>
              </a:solidFill>
            </a:endParaRPr>
          </a:p>
          <a:p>
            <a:r>
              <a:rPr lang="zh-CN" altLang="en-US" sz="1400" dirty="0" smtClean="0">
                <a:solidFill>
                  <a:srgbClr val="FF0000"/>
                </a:solidFill>
              </a:rPr>
              <a:t>        </a:t>
            </a:r>
            <a:r>
              <a:rPr lang="en-US" altLang="zh-CN" sz="1400" dirty="0" smtClean="0">
                <a:solidFill>
                  <a:srgbClr val="FF0000"/>
                </a:solidFill>
              </a:rPr>
              <a:t>2014</a:t>
            </a:r>
            <a:r>
              <a:rPr lang="zh-CN" altLang="en-US" sz="1400" dirty="0" smtClean="0">
                <a:solidFill>
                  <a:srgbClr val="FF0000"/>
                </a:solidFill>
              </a:rPr>
              <a:t>年</a:t>
            </a:r>
            <a:r>
              <a:rPr lang="en-US" altLang="zh-CN" sz="1400" dirty="0" smtClean="0">
                <a:solidFill>
                  <a:srgbClr val="FF0000"/>
                </a:solidFill>
              </a:rPr>
              <a:t>12</a:t>
            </a:r>
            <a:r>
              <a:rPr lang="zh-CN" altLang="en-US" sz="1400" dirty="0" smtClean="0">
                <a:solidFill>
                  <a:srgbClr val="FF0000"/>
                </a:solidFill>
              </a:rPr>
              <a:t>月</a:t>
            </a:r>
            <a:r>
              <a:rPr lang="en-US" altLang="zh-CN" sz="1400" dirty="0" smtClean="0">
                <a:solidFill>
                  <a:srgbClr val="FF0000"/>
                </a:solidFill>
              </a:rPr>
              <a:t>28</a:t>
            </a:r>
            <a:r>
              <a:rPr lang="zh-CN" altLang="en-US" sz="1400" dirty="0" smtClean="0">
                <a:solidFill>
                  <a:srgbClr val="FF0000"/>
                </a:solidFill>
              </a:rPr>
              <a:t>日下午，由上海市总工会女职工委员会</a:t>
            </a:r>
            <a:r>
              <a:rPr lang="zh-CN" altLang="en-US" sz="1400" dirty="0">
                <a:solidFill>
                  <a:srgbClr val="FF0000"/>
                </a:solidFill>
              </a:rPr>
              <a:t>、</a:t>
            </a:r>
            <a:r>
              <a:rPr lang="zh-CN" altLang="en-US" sz="1400" dirty="0" smtClean="0">
                <a:solidFill>
                  <a:srgbClr val="FF0000"/>
                </a:solidFill>
              </a:rPr>
              <a:t>中智上海经济技术合作公司主办</a:t>
            </a:r>
            <a:r>
              <a:rPr lang="zh-CN" altLang="en-US" sz="1400" dirty="0">
                <a:solidFill>
                  <a:srgbClr val="FF0000"/>
                </a:solidFill>
              </a:rPr>
              <a:t>，</a:t>
            </a:r>
            <a:r>
              <a:rPr lang="zh-CN" altLang="en-US" sz="1400" dirty="0" smtClean="0">
                <a:solidFill>
                  <a:srgbClr val="FF0000"/>
                </a:solidFill>
              </a:rPr>
              <a:t>上海爱心妈咪小屋创建推进办公室、</a:t>
            </a:r>
            <a:r>
              <a:rPr lang="en-US" altLang="zh-CN" sz="1400" dirty="0" smtClean="0">
                <a:solidFill>
                  <a:srgbClr val="FF0000"/>
                </a:solidFill>
              </a:rPr>
              <a:t>《</a:t>
            </a:r>
            <a:r>
              <a:rPr lang="zh-CN" altLang="en-US" sz="1400" dirty="0" smtClean="0">
                <a:solidFill>
                  <a:srgbClr val="FF0000"/>
                </a:solidFill>
              </a:rPr>
              <a:t>完美孕妇</a:t>
            </a:r>
            <a:r>
              <a:rPr lang="en-US" altLang="zh-CN" sz="1400" dirty="0" smtClean="0">
                <a:solidFill>
                  <a:srgbClr val="FF0000"/>
                </a:solidFill>
              </a:rPr>
              <a:t>》</a:t>
            </a:r>
            <a:r>
              <a:rPr lang="zh-CN" altLang="en-US" sz="1400" dirty="0" smtClean="0">
                <a:solidFill>
                  <a:srgbClr val="FF0000"/>
                </a:solidFill>
              </a:rPr>
              <a:t>全媒体联合承办的</a:t>
            </a:r>
            <a:r>
              <a:rPr lang="en-US" altLang="zh-CN" sz="1400" dirty="0" smtClean="0">
                <a:solidFill>
                  <a:srgbClr val="FF0000"/>
                </a:solidFill>
              </a:rPr>
              <a:t>2014</a:t>
            </a:r>
            <a:r>
              <a:rPr lang="zh-CN" altLang="en-US" sz="1400" dirty="0" smtClean="0">
                <a:solidFill>
                  <a:srgbClr val="FF0000"/>
                </a:solidFill>
              </a:rPr>
              <a:t>上海爱心妈咪小屋总结推进会暨新年爱心音乐会隆重举行！</a:t>
            </a:r>
            <a:endParaRPr lang="en-US" altLang="zh-CN" sz="1400" dirty="0" smtClean="0">
              <a:solidFill>
                <a:srgbClr val="FF0000"/>
              </a:solidFill>
            </a:endParaRPr>
          </a:p>
          <a:p>
            <a:r>
              <a:rPr lang="zh-CN" altLang="en-US" sz="1400" dirty="0">
                <a:solidFill>
                  <a:srgbClr val="FF0000"/>
                </a:solidFill>
              </a:rPr>
              <a:t>       在总结推进</a:t>
            </a:r>
            <a:r>
              <a:rPr lang="zh-CN" altLang="en-US" sz="1400" dirty="0" smtClean="0">
                <a:solidFill>
                  <a:srgbClr val="FF0000"/>
                </a:solidFill>
              </a:rPr>
              <a:t>会的颁奖环节，奶牛帮和雀巢中国等其他三家</a:t>
            </a:r>
            <a:r>
              <a:rPr lang="zh-CN" altLang="en-US" sz="1400" dirty="0">
                <a:solidFill>
                  <a:srgbClr val="FF0000"/>
                </a:solidFill>
              </a:rPr>
              <a:t>企业一起荣获</a:t>
            </a:r>
            <a:r>
              <a:rPr lang="en-US" altLang="zh-CN" sz="1400" dirty="0">
                <a:solidFill>
                  <a:srgbClr val="FF0000"/>
                </a:solidFill>
              </a:rPr>
              <a:t>2014</a:t>
            </a:r>
            <a:r>
              <a:rPr lang="zh-CN" altLang="en-US" sz="1400" dirty="0">
                <a:solidFill>
                  <a:srgbClr val="FF0000"/>
                </a:solidFill>
              </a:rPr>
              <a:t> 年上海市总工会爱心妈咪小屋爱心公益</a:t>
            </a:r>
            <a:r>
              <a:rPr lang="zh-CN" altLang="en-US" sz="1400" dirty="0" smtClean="0">
                <a:solidFill>
                  <a:srgbClr val="FF0000"/>
                </a:solidFill>
              </a:rPr>
              <a:t>奖，这是对</a:t>
            </a:r>
            <a:r>
              <a:rPr lang="zh-CN" altLang="en-US" sz="1400" dirty="0">
                <a:solidFill>
                  <a:srgbClr val="FF0000"/>
                </a:solidFill>
              </a:rPr>
              <a:t>奶牛</a:t>
            </a:r>
            <a:r>
              <a:rPr lang="zh-CN" altLang="en-US" sz="1400" dirty="0" smtClean="0">
                <a:solidFill>
                  <a:srgbClr val="FF0000"/>
                </a:solidFill>
              </a:rPr>
              <a:t>帮在专业开奶领域为广大新妈妈提供的高效优质上门开奶服务的认可，也是激励</a:t>
            </a:r>
            <a:r>
              <a:rPr lang="zh-CN" altLang="en-US" sz="1400" dirty="0">
                <a:solidFill>
                  <a:srgbClr val="FF0000"/>
                </a:solidFill>
              </a:rPr>
              <a:t>奶牛</a:t>
            </a:r>
            <a:r>
              <a:rPr lang="zh-CN" altLang="en-US" sz="1400" dirty="0" smtClean="0">
                <a:solidFill>
                  <a:srgbClr val="FF0000"/>
                </a:solidFill>
              </a:rPr>
              <a:t>帮在新的一年里为广大妈妈提供更多更好服务的极大动力。 </a:t>
            </a:r>
            <a:endParaRPr lang="en-US" altLang="zh-CN" sz="1400" dirty="0" smtClean="0">
              <a:solidFill>
                <a:srgbClr val="FF0000"/>
              </a:solidFill>
            </a:endParaRPr>
          </a:p>
          <a:p>
            <a:r>
              <a:rPr lang="en-US" altLang="zh-CN" sz="1400" dirty="0" smtClean="0">
                <a:solidFill>
                  <a:srgbClr val="FF0000"/>
                </a:solidFill>
              </a:rPr>
              <a:t>       </a:t>
            </a:r>
            <a:endParaRPr lang="en-US" altLang="zh-CN" sz="1400" dirty="0">
              <a:solidFill>
                <a:srgbClr val="FF0000"/>
              </a:solidFill>
            </a:endParaRPr>
          </a:p>
          <a:p>
            <a:r>
              <a:rPr lang="en-US" altLang="zh-CN" sz="1400" dirty="0">
                <a:solidFill>
                  <a:srgbClr val="FF0000"/>
                </a:solidFill>
              </a:rPr>
              <a:t/>
            </a:r>
            <a:br>
              <a:rPr lang="en-US" altLang="zh-CN" sz="1400" dirty="0">
                <a:solidFill>
                  <a:srgbClr val="FF0000"/>
                </a:solidFill>
              </a:rPr>
            </a:br>
            <a:endParaRPr lang="zh-CN" altLang="zh-CN" sz="1400" dirty="0" smtClean="0">
              <a:solidFill>
                <a:srgbClr val="FF0000"/>
              </a:solidFill>
            </a:endParaRPr>
          </a:p>
        </p:txBody>
      </p:sp>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24046" y="735633"/>
            <a:ext cx="3406588" cy="1998451"/>
          </a:xfrm>
          <a:prstGeom prst="rect">
            <a:avLst/>
          </a:prstGeom>
        </p:spPr>
      </p:pic>
    </p:spTree>
    <p:extLst>
      <p:ext uri="{BB962C8B-B14F-4D97-AF65-F5344CB8AC3E}">
        <p14:creationId xmlns:p14="http://schemas.microsoft.com/office/powerpoint/2010/main" val="1845121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开奶宝典</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最新活动</a:t>
            </a: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关于奶牛帮</a:t>
            </a:r>
            <a:endParaRPr lang="zh-CN" altLang="en-US" sz="2400" b="1" dirty="0"/>
          </a:p>
        </p:txBody>
      </p:sp>
      <p:sp>
        <p:nvSpPr>
          <p:cNvPr id="19" name="矩形标注 18"/>
          <p:cNvSpPr/>
          <p:nvPr/>
        </p:nvSpPr>
        <p:spPr>
          <a:xfrm>
            <a:off x="9507070" y="2501152"/>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点击关于奶牛帮</a:t>
            </a:r>
            <a:endParaRPr lang="zh-CN" altLang="en-US" dirty="0">
              <a:solidFill>
                <a:schemeClr val="accent1">
                  <a:lumMod val="20000"/>
                  <a:lumOff val="80000"/>
                </a:schemeClr>
              </a:solidFill>
            </a:endParaRPr>
          </a:p>
        </p:txBody>
      </p:sp>
      <p:pic>
        <p:nvPicPr>
          <p:cNvPr id="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79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black"/>
                </a:solidFill>
              </a:rPr>
              <a:t>业务介绍</a:t>
            </a:r>
            <a:endParaRPr lang="zh-CN" altLang="en-US" b="1" dirty="0">
              <a:solidFill>
                <a:prstClr val="black"/>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solidFill>
                  <a:prstClr val="black"/>
                </a:solidFill>
              </a:rPr>
              <a:t> </a:t>
            </a:r>
            <a:endParaRPr lang="zh-CN" altLang="en-US" dirty="0">
              <a:solidFill>
                <a:prstClr val="black"/>
              </a:solidFill>
            </a:endParaRPr>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prstClr val="black"/>
                </a:solidFill>
              </a:rPr>
              <a:t>预约开奶</a:t>
            </a:r>
            <a:endParaRPr lang="zh-CN" altLang="en-US" b="1" dirty="0">
              <a:solidFill>
                <a:prstClr val="black"/>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black"/>
                </a:solidFill>
              </a:rPr>
              <a:t>价格</a:t>
            </a:r>
          </a:p>
        </p:txBody>
      </p:sp>
      <p:sp>
        <p:nvSpPr>
          <p:cNvPr id="2" name="文本框 1"/>
          <p:cNvSpPr txBox="1"/>
          <p:nvPr/>
        </p:nvSpPr>
        <p:spPr>
          <a:xfrm>
            <a:off x="5325036" y="190494"/>
            <a:ext cx="1788459" cy="461665"/>
          </a:xfrm>
          <a:prstGeom prst="rect">
            <a:avLst/>
          </a:prstGeom>
          <a:noFill/>
        </p:spPr>
        <p:txBody>
          <a:bodyPr wrap="square" rtlCol="0">
            <a:spAutoFit/>
          </a:bodyPr>
          <a:lstStyle/>
          <a:p>
            <a:r>
              <a:rPr lang="zh-CN" altLang="en-US" sz="2400" b="1" dirty="0" smtClean="0">
                <a:solidFill>
                  <a:prstClr val="black"/>
                </a:solidFill>
              </a:rPr>
              <a:t>关于奶牛帮</a:t>
            </a:r>
            <a:endParaRPr lang="zh-CN" altLang="en-US" sz="2400" b="1" dirty="0">
              <a:solidFill>
                <a:prstClr val="black"/>
              </a:solidFill>
            </a:endParaRPr>
          </a:p>
        </p:txBody>
      </p:sp>
      <p:sp>
        <p:nvSpPr>
          <p:cNvPr id="3" name="文本框 2"/>
          <p:cNvSpPr txBox="1"/>
          <p:nvPr/>
        </p:nvSpPr>
        <p:spPr>
          <a:xfrm>
            <a:off x="3644152" y="1723173"/>
            <a:ext cx="5096435" cy="3170099"/>
          </a:xfrm>
          <a:prstGeom prst="rect">
            <a:avLst/>
          </a:prstGeom>
          <a:noFill/>
        </p:spPr>
        <p:txBody>
          <a:bodyPr wrap="square" rtlCol="0">
            <a:spAutoFit/>
          </a:bodyPr>
          <a:lstStyle/>
          <a:p>
            <a:r>
              <a:rPr lang="zh-CN" altLang="en-US" b="1" dirty="0">
                <a:solidFill>
                  <a:srgbClr val="FF0000"/>
                </a:solidFill>
              </a:rPr>
              <a:t> </a:t>
            </a:r>
            <a:r>
              <a:rPr lang="zh-CN" altLang="en-US" b="1" dirty="0" smtClean="0">
                <a:solidFill>
                  <a:srgbClr val="FF0000"/>
                </a:solidFill>
              </a:rPr>
              <a:t>                                  关于奶牛帮</a:t>
            </a:r>
            <a:endParaRPr lang="en-US" altLang="zh-CN" b="1" dirty="0" smtClean="0">
              <a:solidFill>
                <a:srgbClr val="FF0000"/>
              </a:solidFill>
            </a:endParaRPr>
          </a:p>
          <a:p>
            <a:endParaRPr lang="en-US" altLang="zh-CN" sz="1400" b="1" dirty="0">
              <a:solidFill>
                <a:srgbClr val="FF0000"/>
              </a:solidFill>
            </a:endParaRPr>
          </a:p>
          <a:p>
            <a:r>
              <a:rPr lang="zh-CN" altLang="en-US" sz="1400" b="1" dirty="0">
                <a:solidFill>
                  <a:srgbClr val="FF0000"/>
                </a:solidFill>
              </a:rPr>
              <a:t>奶牛帮是一家专业的母乳喂养支持机构，致力于提供温馨、便捷的上门开奶服务，以帮助更多妈妈实现母乳喂养的人生梦想。</a:t>
            </a:r>
          </a:p>
          <a:p>
            <a:endParaRPr lang="en-US" altLang="zh-CN" sz="1400" b="1" dirty="0" smtClean="0">
              <a:solidFill>
                <a:srgbClr val="FF0000"/>
              </a:solidFill>
            </a:endParaRPr>
          </a:p>
          <a:p>
            <a:r>
              <a:rPr lang="zh-CN" altLang="en-US" sz="1400" b="1" dirty="0" smtClean="0">
                <a:solidFill>
                  <a:srgbClr val="FF0000"/>
                </a:solidFill>
              </a:rPr>
              <a:t>奶牛</a:t>
            </a:r>
            <a:r>
              <a:rPr lang="zh-CN" altLang="en-US" sz="1400" b="1" dirty="0">
                <a:solidFill>
                  <a:srgbClr val="FF0000"/>
                </a:solidFill>
              </a:rPr>
              <a:t>帮是上海市总工会“爱心妈咪小屋”唯一指定和认可的开奶服务机构，同时也是全国知名孕婴杂志</a:t>
            </a:r>
            <a:r>
              <a:rPr lang="en-US" altLang="zh-CN" sz="1400" b="1" dirty="0">
                <a:solidFill>
                  <a:srgbClr val="FF0000"/>
                </a:solidFill>
              </a:rPr>
              <a:t>——《</a:t>
            </a:r>
            <a:r>
              <a:rPr lang="zh-CN" altLang="en-US" sz="1400" b="1" dirty="0">
                <a:solidFill>
                  <a:srgbClr val="FF0000"/>
                </a:solidFill>
              </a:rPr>
              <a:t>完美孕妇</a:t>
            </a:r>
            <a:r>
              <a:rPr lang="en-US" altLang="zh-CN" sz="1400" b="1" dirty="0">
                <a:solidFill>
                  <a:srgbClr val="FF0000"/>
                </a:solidFill>
              </a:rPr>
              <a:t>》</a:t>
            </a:r>
            <a:r>
              <a:rPr lang="zh-CN" altLang="en-US" sz="1400" b="1" dirty="0">
                <a:solidFill>
                  <a:srgbClr val="FF0000"/>
                </a:solidFill>
              </a:rPr>
              <a:t>的战略合作伙伴。</a:t>
            </a:r>
          </a:p>
          <a:p>
            <a:endParaRPr lang="en-US" altLang="zh-CN" sz="1400" b="1" dirty="0" smtClean="0">
              <a:solidFill>
                <a:srgbClr val="FF0000"/>
              </a:solidFill>
            </a:endParaRPr>
          </a:p>
          <a:p>
            <a:r>
              <a:rPr lang="zh-CN" altLang="en-US" sz="1400" b="1" dirty="0" smtClean="0">
                <a:solidFill>
                  <a:srgbClr val="FF0000"/>
                </a:solidFill>
              </a:rPr>
              <a:t>我们</a:t>
            </a:r>
            <a:r>
              <a:rPr lang="zh-CN" altLang="en-US" sz="1400" b="1" dirty="0">
                <a:solidFill>
                  <a:srgbClr val="FF0000"/>
                </a:solidFill>
              </a:rPr>
              <a:t>的专业开奶师团队包括</a:t>
            </a:r>
            <a:r>
              <a:rPr lang="en-US" altLang="zh-CN" sz="1400" b="1" dirty="0">
                <a:solidFill>
                  <a:srgbClr val="FF0000"/>
                </a:solidFill>
              </a:rPr>
              <a:t>30</a:t>
            </a:r>
            <a:r>
              <a:rPr lang="zh-CN" altLang="en-US" sz="1400" b="1" dirty="0">
                <a:solidFill>
                  <a:srgbClr val="FF0000"/>
                </a:solidFill>
              </a:rPr>
              <a:t>年以上临床经验的资深产科护士及持有人社部高级催乳师证书的资深母乳喂养指导师。</a:t>
            </a:r>
          </a:p>
          <a:p>
            <a:endParaRPr lang="en-US" altLang="zh-CN" sz="1400" b="1" dirty="0" smtClean="0">
              <a:solidFill>
                <a:srgbClr val="FF0000"/>
              </a:solidFill>
            </a:endParaRPr>
          </a:p>
          <a:p>
            <a:r>
              <a:rPr lang="zh-CN" altLang="en-US" sz="1400" b="1" dirty="0" smtClean="0">
                <a:solidFill>
                  <a:srgbClr val="FF0000"/>
                </a:solidFill>
              </a:rPr>
              <a:t>奶牛</a:t>
            </a:r>
            <a:r>
              <a:rPr lang="zh-CN" altLang="en-US" sz="1400" b="1" dirty="0">
                <a:solidFill>
                  <a:srgbClr val="FF0000"/>
                </a:solidFill>
              </a:rPr>
              <a:t>帮，上门开奶，专业到家。</a:t>
            </a:r>
          </a:p>
          <a:p>
            <a:endParaRPr lang="en-US" altLang="zh-CN" sz="1400" b="1" dirty="0" smtClean="0">
              <a:solidFill>
                <a:srgbClr val="FF0000"/>
              </a:solidFill>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681" y="801073"/>
            <a:ext cx="3143250" cy="726143"/>
          </a:xfrm>
          <a:prstGeom prst="rect">
            <a:avLst/>
          </a:prstGeom>
        </p:spPr>
      </p:pic>
    </p:spTree>
    <p:extLst>
      <p:ext uri="{BB962C8B-B14F-4D97-AF65-F5344CB8AC3E}">
        <p14:creationId xmlns:p14="http://schemas.microsoft.com/office/powerpoint/2010/main" val="363541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下订单</a:t>
            </a:r>
            <a:endParaRPr lang="zh-CN" altLang="en-US" sz="1600" b="1" dirty="0">
              <a:solidFill>
                <a:schemeClr val="tx1"/>
              </a:solidFill>
            </a:endParaRP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1788459" cy="461665"/>
          </a:xfrm>
          <a:prstGeom prst="rect">
            <a:avLst/>
          </a:prstGeom>
          <a:noFill/>
        </p:spPr>
        <p:txBody>
          <a:bodyPr wrap="square" rtlCol="0">
            <a:spAutoFit/>
          </a:bodyPr>
          <a:lstStyle/>
          <a:p>
            <a:r>
              <a:rPr lang="zh-CN" altLang="en-US" sz="2400" b="1" dirty="0" smtClean="0"/>
              <a:t>下订单</a:t>
            </a:r>
            <a:endParaRPr lang="zh-CN" altLang="en-US" sz="2400" b="1" dirty="0"/>
          </a:p>
        </p:txBody>
      </p:sp>
      <p:sp>
        <p:nvSpPr>
          <p:cNvPr id="19" name="矩形标注 18"/>
          <p:cNvSpPr/>
          <p:nvPr/>
        </p:nvSpPr>
        <p:spPr>
          <a:xfrm>
            <a:off x="7947494" y="4176751"/>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点击下订单</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2839" y="126625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70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940</Words>
  <Application>Microsoft Office PowerPoint</Application>
  <PresentationFormat>宽屏</PresentationFormat>
  <Paragraphs>212</Paragraphs>
  <Slides>23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cp:revision>
  <dcterms:created xsi:type="dcterms:W3CDTF">2014-12-29T03:41:59Z</dcterms:created>
  <dcterms:modified xsi:type="dcterms:W3CDTF">2015-01-04T04:42:38Z</dcterms:modified>
</cp:coreProperties>
</file>