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7w9wb3@studentoffice.net" initials="7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0"/>
    <p:restoredTop sz="94755"/>
  </p:normalViewPr>
  <p:slideViewPr>
    <p:cSldViewPr snapToGrid="0" snapToObjects="1">
      <p:cViewPr>
        <p:scale>
          <a:sx n="124" d="100"/>
          <a:sy n="124" d="100"/>
        </p:scale>
        <p:origin x="-160" y="-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37787-CAE8-6F42-8D06-23B93C95C8FD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2C37C-73F6-3146-AE49-D1053197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0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2C37C-73F6-3146-AE49-D105319752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14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2C37C-73F6-3146-AE49-D105319752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17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2C37C-73F6-3146-AE49-D105319752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74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8B9EBBA-996F-894A-B54A-D6246ED52CEA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32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818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100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625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591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90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746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04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1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2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6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7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47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3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7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83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Redux/React Router </a:t>
            </a:r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Taj English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458145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todoApp</a:t>
            </a:r>
            <a:r>
              <a:rPr lang="en-US" dirty="0"/>
              <a:t>(state = </a:t>
            </a:r>
            <a:r>
              <a:rPr lang="en-US" dirty="0" err="1"/>
              <a:t>initialState</a:t>
            </a:r>
            <a:r>
              <a:rPr lang="en-US" dirty="0"/>
              <a:t>, action) </a:t>
            </a: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 smtClean="0"/>
              <a:t>	switch </a:t>
            </a:r>
            <a:r>
              <a:rPr lang="en-US" dirty="0"/>
              <a:t>(</a:t>
            </a:r>
            <a:r>
              <a:rPr lang="en-US" dirty="0" err="1"/>
              <a:t>action.type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		case </a:t>
            </a:r>
            <a:r>
              <a:rPr lang="en-US" dirty="0"/>
              <a:t>SET_VISIBILITY_FILTER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	 </a:t>
            </a:r>
            <a:r>
              <a:rPr lang="en-US" dirty="0"/>
              <a:t>return </a:t>
            </a:r>
            <a:r>
              <a:rPr lang="en-US" dirty="0" err="1"/>
              <a:t>Object.assign</a:t>
            </a:r>
            <a:r>
              <a:rPr lang="en-US" dirty="0"/>
              <a:t>({}, state,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visibilityFilter</a:t>
            </a:r>
            <a:r>
              <a:rPr lang="en-US" dirty="0"/>
              <a:t>: </a:t>
            </a:r>
            <a:r>
              <a:rPr lang="en-US" dirty="0" err="1" smtClean="0"/>
              <a:t>action.filter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			}) </a:t>
            </a:r>
          </a:p>
          <a:p>
            <a:pPr marL="0" indent="0">
              <a:buNone/>
            </a:pPr>
            <a:r>
              <a:rPr lang="en-US" dirty="0" smtClean="0"/>
              <a:t>			default</a:t>
            </a:r>
            <a:r>
              <a:rPr lang="en-US" dirty="0"/>
              <a:t>: return state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} </a:t>
            </a: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26139" y="2599361"/>
            <a:ext cx="50343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Reducers modify the state based on an action.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We normally use a switch statement inside a reducer to match the action we are passing it.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no action is found in the switch statement we always return the original non modified state.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Always Remember redux is functional it keeps a record of all the past state changes and always returns a new object with modified data.</a:t>
            </a:r>
          </a:p>
        </p:txBody>
      </p:sp>
    </p:spTree>
    <p:extLst>
      <p:ext uri="{BB962C8B-B14F-4D97-AF65-F5344CB8AC3E}">
        <p14:creationId xmlns:p14="http://schemas.microsoft.com/office/powerpoint/2010/main" val="201707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React Router </a:t>
            </a:r>
            <a:r>
              <a:rPr lang="en-US" dirty="0" smtClean="0"/>
              <a:t>V3?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>
              <a:lnSpc>
                <a:spcPct val="150000"/>
              </a:lnSpc>
              <a:spcAft>
                <a:spcPts val="1800"/>
              </a:spcAft>
              <a:buClrTx/>
              <a:buSzTx/>
            </a:pPr>
            <a:r>
              <a:rPr lang="en-US" dirty="0" smtClean="0"/>
              <a:t>React Router is the library most React Applications use to render components based on URL path’s.</a:t>
            </a:r>
          </a:p>
          <a:p>
            <a:pPr defTabSz="914400">
              <a:lnSpc>
                <a:spcPct val="150000"/>
              </a:lnSpc>
              <a:spcAft>
                <a:spcPts val="1800"/>
              </a:spcAft>
              <a:buClrTx/>
              <a:buSzTx/>
            </a:pPr>
            <a:r>
              <a:rPr lang="en-US" dirty="0" smtClean="0"/>
              <a:t>React </a:t>
            </a:r>
            <a:r>
              <a:rPr lang="en-US" dirty="0"/>
              <a:t>Router is a collection of </a:t>
            </a:r>
            <a:r>
              <a:rPr lang="en-US" b="1" dirty="0"/>
              <a:t>navigational components</a:t>
            </a:r>
            <a:r>
              <a:rPr lang="en-US" dirty="0"/>
              <a:t> that compose declaratively with your </a:t>
            </a:r>
            <a:r>
              <a:rPr lang="en-US" dirty="0" smtClean="0"/>
              <a:t>application.</a:t>
            </a:r>
          </a:p>
          <a:p>
            <a:pPr defTabSz="914400">
              <a:lnSpc>
                <a:spcPct val="150000"/>
              </a:lnSpc>
              <a:spcAft>
                <a:spcPts val="1800"/>
              </a:spcAft>
              <a:buClrTx/>
              <a:buSzTx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456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ROUTING IF IT’S SINGLE PAGE?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in React is important for multiple “pages/components” because without it we wouldn’t be able to render different views based on the URL path.</a:t>
            </a:r>
          </a:p>
          <a:p>
            <a:r>
              <a:rPr lang="en-US" dirty="0" smtClean="0"/>
              <a:t>Allows us to have protected views.</a:t>
            </a:r>
          </a:p>
        </p:txBody>
      </p:sp>
    </p:spTree>
    <p:extLst>
      <p:ext uri="{BB962C8B-B14F-4D97-AF65-F5344CB8AC3E}">
        <p14:creationId xmlns:p14="http://schemas.microsoft.com/office/powerpoint/2010/main" val="200512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Routing Work in React </a:t>
            </a:r>
            <a:r>
              <a:rPr lang="en-US" dirty="0" smtClean="0"/>
              <a:t>router?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167902" y="2076897"/>
            <a:ext cx="6398786" cy="3649133"/>
          </a:xfr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xport default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&lt;Route path="/" name=”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ShoeBillApp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 component={App}&gt;</a:t>
            </a:r>
          </a:p>
          <a:p>
            <a:pPr marL="0" indent="0">
              <a:buNone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	&lt;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Route component={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AuthLayout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}&gt;</a:t>
            </a:r>
          </a:p>
          <a:p>
            <a:pPr marL="0" indent="0">
              <a:buNone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&lt;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Route path="/login" component={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LoginPage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 /&gt;</a:t>
            </a:r>
          </a:p>
          <a:p>
            <a:pPr marL="0" indent="0">
              <a:buNone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&lt;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Route path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="/signup” component={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SignUp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 /&gt;</a:t>
            </a:r>
          </a:p>
          <a:p>
            <a:pPr marL="0" indent="0">
              <a:buNone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mr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mr-I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Route</a:t>
            </a:r>
            <a:r>
              <a:rPr lang="mr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pPr marL="0" indent="0">
              <a:buNone/>
            </a:pPr>
            <a:r>
              <a:rPr lang="mr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mr-I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Route</a:t>
            </a:r>
            <a:r>
              <a:rPr lang="mr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r>
              <a:rPr lang="mr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mr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  <a:endParaRPr lang="mr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285110" y="2065864"/>
            <a:ext cx="4800600" cy="36491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ReactDOM.render</a:t>
            </a:r>
            <a:r>
              <a:rPr lang="en-US" dirty="0">
                <a:solidFill>
                  <a:schemeClr val="tx1"/>
                </a:solidFill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  &lt;Provider store={store}&gt;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    &lt;Router history={history</a:t>
            </a:r>
            <a:r>
              <a:rPr lang="en-US" dirty="0" smtClean="0">
                <a:solidFill>
                  <a:schemeClr val="tx1"/>
                </a:solidFill>
              </a:rPr>
              <a:t>} routes={routes}&gt;</a:t>
            </a:r>
            <a:endParaRPr lang="mr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mr-IN" dirty="0" smtClean="0">
                <a:solidFill>
                  <a:schemeClr val="tx1"/>
                </a:solidFill>
              </a:rPr>
              <a:t>	  &lt;/</a:t>
            </a:r>
            <a:r>
              <a:rPr lang="mr-IN" dirty="0" err="1" smtClean="0">
                <a:solidFill>
                  <a:schemeClr val="tx1"/>
                </a:solidFill>
              </a:rPr>
              <a:t>Provider</a:t>
            </a:r>
            <a:r>
              <a:rPr lang="mr-IN" dirty="0" smtClean="0">
                <a:solidFill>
                  <a:schemeClr val="tx1"/>
                </a:solidFill>
              </a:rPr>
              <a:t>&gt;,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  </a:t>
            </a:r>
            <a:r>
              <a:rPr lang="en-US" dirty="0" err="1">
                <a:solidFill>
                  <a:schemeClr val="tx1"/>
                </a:solidFill>
              </a:rPr>
              <a:t>document.getElementById</a:t>
            </a:r>
            <a:r>
              <a:rPr lang="en-US" dirty="0">
                <a:solidFill>
                  <a:schemeClr val="tx1"/>
                </a:solidFill>
              </a:rPr>
              <a:t>('app')</a:t>
            </a:r>
          </a:p>
          <a:p>
            <a:pPr marL="0" indent="0">
              <a:buNone/>
            </a:pPr>
            <a:r>
              <a:rPr lang="mr-IN" dirty="0">
                <a:solidFill>
                  <a:schemeClr val="tx1"/>
                </a:solidFill>
              </a:rPr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11462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Wtf Is redux?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Redux </a:t>
            </a:r>
            <a:r>
              <a:rPr lang="en-US" dirty="0" smtClean="0"/>
              <a:t>Is </a:t>
            </a:r>
            <a:r>
              <a:rPr lang="en-US" dirty="0"/>
              <a:t>a predictable state container for JavaScript apps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Redux is a centralized location to hold multiple states across your app.</a:t>
            </a:r>
          </a:p>
          <a:p>
            <a:r>
              <a:rPr lang="en-US" dirty="0" smtClean="0"/>
              <a:t>Redux is NOT! Apart of React. It works independently can be used in other JS front-end frameworks.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8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Redux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Redux creates a massive object with your applications data inside of it.</a:t>
            </a:r>
          </a:p>
          <a:p>
            <a:r>
              <a:rPr lang="en-US" dirty="0" smtClean="0"/>
              <a:t>You dispatch Actions on your redux state to modify it.</a:t>
            </a:r>
          </a:p>
          <a:p>
            <a:r>
              <a:rPr lang="en-US" dirty="0" smtClean="0"/>
              <a:t>Redux never directly modifies your state it creates a new copy of it every time.</a:t>
            </a:r>
          </a:p>
          <a:p>
            <a:r>
              <a:rPr lang="en-US" dirty="0" smtClean="0"/>
              <a:t>Redux embraces a Functional Style of programming where everything immutable.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2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in 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305" y="1829562"/>
            <a:ext cx="6228766" cy="4676456"/>
          </a:xfrm>
        </p:spPr>
      </p:pic>
    </p:spTree>
    <p:extLst>
      <p:ext uri="{BB962C8B-B14F-4D97-AF65-F5344CB8AC3E}">
        <p14:creationId xmlns:p14="http://schemas.microsoft.com/office/powerpoint/2010/main" val="311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you use redux?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>
              <a:spcAft>
                <a:spcPts val="0"/>
              </a:spcAft>
              <a:buClrTx/>
              <a:buSzTx/>
            </a:pPr>
            <a:r>
              <a:rPr lang="en-US" dirty="0" smtClean="0"/>
              <a:t>You use redux when your applications state becomes unmanageable.</a:t>
            </a:r>
          </a:p>
          <a:p>
            <a:pPr defTabSz="914400">
              <a:spcAft>
                <a:spcPts val="0"/>
              </a:spcAft>
              <a:buClrTx/>
              <a:buSzTx/>
            </a:pPr>
            <a:endParaRPr lang="en-US" dirty="0" smtClean="0"/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dirty="0" smtClean="0"/>
              <a:t>If you find yourself passing state down multiple times to different component. You might want to look into using redux.</a:t>
            </a:r>
          </a:p>
        </p:txBody>
      </p:sp>
    </p:spTree>
    <p:extLst>
      <p:ext uri="{BB962C8B-B14F-4D97-AF65-F5344CB8AC3E}">
        <p14:creationId xmlns:p14="http://schemas.microsoft.com/office/powerpoint/2010/main" val="161660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Creators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867" y="2065867"/>
            <a:ext cx="5854808" cy="3649133"/>
          </a:xfrm>
        </p:spPr>
        <p:txBody>
          <a:bodyPr/>
          <a:lstStyle/>
          <a:p>
            <a:r>
              <a:rPr lang="en-US" dirty="0" smtClean="0"/>
              <a:t>Action Creators describe an action in the form of a object that get executed by a Reducer.</a:t>
            </a:r>
          </a:p>
          <a:p>
            <a:r>
              <a:rPr lang="en-US" dirty="0" smtClean="0"/>
              <a:t>Action Creators should not contain any logic!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4531" y="3290269"/>
            <a:ext cx="4489807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 </a:t>
            </a:r>
            <a:r>
              <a:rPr lang="en-US" dirty="0"/>
              <a:t>ADD_TODO = 'ADD_TODO' </a:t>
            </a:r>
            <a:br>
              <a:rPr lang="en-US" dirty="0"/>
            </a:br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addTodo</a:t>
            </a:r>
            <a:r>
              <a:rPr lang="en-US" dirty="0"/>
              <a:t>(text)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dirty="0"/>
              <a:t>return { </a:t>
            </a:r>
            <a:endParaRPr lang="en-US" dirty="0" smtClean="0"/>
          </a:p>
          <a:p>
            <a:r>
              <a:rPr lang="en-US" dirty="0" smtClean="0"/>
              <a:t>	type</a:t>
            </a:r>
            <a:r>
              <a:rPr lang="en-US" dirty="0"/>
              <a:t>: ADD_TODO, </a:t>
            </a:r>
            <a:endParaRPr lang="en-US" dirty="0" smtClean="0"/>
          </a:p>
          <a:p>
            <a:r>
              <a:rPr lang="en-US" dirty="0" smtClean="0"/>
              <a:t>	text</a:t>
            </a:r>
          </a:p>
          <a:p>
            <a:r>
              <a:rPr lang="en-US" dirty="0"/>
              <a:t>	</a:t>
            </a:r>
            <a:r>
              <a:rPr lang="en-US" dirty="0" smtClean="0"/>
              <a:t> }</a:t>
            </a:r>
          </a:p>
          <a:p>
            <a:r>
              <a:rPr lang="en-US" dirty="0" smtClean="0"/>
              <a:t> 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183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367</TotalTime>
  <Words>364</Words>
  <Application>Microsoft Macintosh PowerPoint</Application>
  <PresentationFormat>Widescreen</PresentationFormat>
  <Paragraphs>66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Mangal</vt:lpstr>
      <vt:lpstr>Celestial</vt:lpstr>
      <vt:lpstr>Redux/React Router V3</vt:lpstr>
      <vt:lpstr>What is React Router V3?</vt:lpstr>
      <vt:lpstr>WHY DO WE NEED ROUTING IF IT’S SINGLE PAGE?</vt:lpstr>
      <vt:lpstr>How does Routing Work in React router?</vt:lpstr>
      <vt:lpstr>Wtf Is redux?</vt:lpstr>
      <vt:lpstr>How does Redux Work?</vt:lpstr>
      <vt:lpstr>Redux in action</vt:lpstr>
      <vt:lpstr>When do you use redux?</vt:lpstr>
      <vt:lpstr>Action Creators</vt:lpstr>
      <vt:lpstr>Reducers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Redux/React Router v3</dc:title>
  <dc:creator>7w9wb3@studentoffice.net</dc:creator>
  <cp:lastModifiedBy>7w9wb3@studentoffice.net</cp:lastModifiedBy>
  <cp:revision>17</cp:revision>
  <dcterms:created xsi:type="dcterms:W3CDTF">2017-05-16T19:59:32Z</dcterms:created>
  <dcterms:modified xsi:type="dcterms:W3CDTF">2017-05-17T22:28:35Z</dcterms:modified>
</cp:coreProperties>
</file>