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roxima Nova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regular.fntdata"/><Relationship Id="rId11" Type="http://schemas.openxmlformats.org/officeDocument/2006/relationships/slide" Target="slides/slide6.xml"/><Relationship Id="rId22" Type="http://schemas.openxmlformats.org/officeDocument/2006/relationships/font" Target="fonts/ProximaNova-italic.fntdata"/><Relationship Id="rId10" Type="http://schemas.openxmlformats.org/officeDocument/2006/relationships/slide" Target="slides/slide5.xml"/><Relationship Id="rId21" Type="http://schemas.openxmlformats.org/officeDocument/2006/relationships/font" Target="fonts/ProximaNova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ProximaNov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Everyone introduce themselves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Siwei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Siwei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Siwei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Zac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Zac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Zac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Siwei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Siwei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NCAA Men’s Basketball Matchup Predictions</a:t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Siwei, Ty and Zac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Baseline Model</a:t>
            </a:r>
            <a:endParaRPr/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152475"/>
            <a:ext cx="3707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found Block Percentage to be a significant indicator of whether a team wins or not, so we used that as our Baseline Model</a:t>
            </a:r>
            <a:br>
              <a:rPr lang="en"/>
            </a:b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br>
              <a:rPr lang="en"/>
            </a:b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Shape 119"/>
          <p:cNvPicPr preferRelativeResize="0"/>
          <p:nvPr/>
        </p:nvPicPr>
        <p:blipFill rotWithShape="1">
          <a:blip r:embed="rId3">
            <a:alphaModFix/>
          </a:blip>
          <a:srcRect b="11979" l="0" r="0" t="-11980"/>
          <a:stretch/>
        </p:blipFill>
        <p:spPr>
          <a:xfrm>
            <a:off x="311700" y="2954325"/>
            <a:ext cx="5204725" cy="92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6425" y="281850"/>
            <a:ext cx="3119675" cy="448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Our Best Model</a:t>
            </a:r>
            <a:endParaRPr/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152475"/>
            <a:ext cx="7528200" cy="11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assumed that using a variety of statistical categories would create the best model</a:t>
            </a:r>
            <a:br>
              <a:rPr lang="en"/>
            </a:b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br>
              <a:rPr lang="en"/>
            </a:b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0000" y="2301775"/>
            <a:ext cx="6096000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2017-18 Regular Season and Postseason games consisted of our testing dataset, which was 5,540 games</a:t>
            </a:r>
            <a:br>
              <a:rPr lang="en"/>
            </a:br>
            <a:br>
              <a:rPr lang="en"/>
            </a:br>
            <a:r>
              <a:rPr lang="en"/>
              <a:t>Baseline Model: 													=  57.7%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Our Model:														=  72.7%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Amount of Improvement:         +829    =    +15.0%</a:t>
            </a:r>
            <a:endParaRPr/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9602" y="1965427"/>
            <a:ext cx="5629825" cy="7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8752" y="3062500"/>
            <a:ext cx="5651521" cy="70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152475"/>
            <a:ext cx="8520600" cy="35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 tested 20+ different models in order to come up with the most accurate predictions</a:t>
            </a:r>
            <a:br>
              <a:rPr lang="en"/>
            </a:br>
            <a:br>
              <a:rPr lang="en"/>
            </a:br>
            <a:r>
              <a:rPr lang="en"/>
              <a:t>Overall, we created an effective model at predicting which team would win a particular matchup (72.7% accuracy)</a:t>
            </a:r>
            <a:br>
              <a:rPr lang="en"/>
            </a:br>
            <a:br>
              <a:rPr lang="en"/>
            </a:br>
            <a:r>
              <a:rPr lang="en"/>
              <a:t>Areas for Improvement: </a:t>
            </a:r>
            <a:br>
              <a:rPr lang="en"/>
            </a:br>
            <a:r>
              <a:rPr lang="en"/>
              <a:t>- We could have used more features into our model, instead of the features from our one dataset of season-long statistics</a:t>
            </a:r>
            <a:br>
              <a:rPr lang="en"/>
            </a:br>
            <a:r>
              <a:rPr lang="en"/>
              <a:t>- We could have tried different modeling techniques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Any questions?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Introduction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Data Used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Data Preparation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Model Creation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Questions?</a:t>
            </a:r>
            <a:endParaRPr/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8501" y="1080913"/>
            <a:ext cx="5644724" cy="3559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41500"/>
            <a:ext cx="456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</a:t>
            </a:r>
            <a:r>
              <a:rPr lang="en"/>
              <a:t> a predictive analytics model for NCAA Division 1 Men's Basketball.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Predict the winner when two teams play against each other during the Division 1 regular season and also the </a:t>
            </a:r>
            <a:r>
              <a:rPr lang="en"/>
              <a:t>postseason</a:t>
            </a:r>
            <a:r>
              <a:rPr lang="en"/>
              <a:t> single elimination tournaments (March Madness and NIT).</a:t>
            </a:r>
            <a:endParaRPr/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9600" y="1141500"/>
            <a:ext cx="3962700" cy="264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Used for our Project	</a:t>
            </a:r>
            <a:endParaRPr/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Sets We Used: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Season Long Team Statistics for All NCAA Division 1 Schools (2016-17 and 2017-18 Seasons)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Team Matchups/Results for Regular Season and Postseason (2016-17 and 2017-18 Seasons)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Our datasets are from Sports Reference LLC at Sports-Reference.com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Sports Reference LLC </a:t>
            </a:r>
            <a:r>
              <a:rPr lang="en"/>
              <a:t>brands itself as the ‘complete source for current and historical college basketball </a:t>
            </a:r>
            <a:r>
              <a:rPr lang="en"/>
              <a:t>players, schools, scores and leader’ stats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Available Statistical Categories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542500" y="1193575"/>
            <a:ext cx="410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Strength of Schedule</a:t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Conference, Home and Away - Wins and Loses</a:t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Pace Factor</a:t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Offensive Rating</a:t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Free Throw Attempt Rate</a:t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3-Point Attempt Rate</a:t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True Shooting Percentage</a:t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Total Rebound Percentage</a:t>
            </a:r>
            <a:endParaRPr sz="1400"/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87" name="Shape 87"/>
          <p:cNvSpPr txBox="1"/>
          <p:nvPr>
            <p:ph idx="4294967295" type="body"/>
          </p:nvPr>
        </p:nvSpPr>
        <p:spPr>
          <a:xfrm>
            <a:off x="5022900" y="1193575"/>
            <a:ext cx="3809400" cy="31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Assist Percentage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Steal Percentage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Block Percentage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Effective Field Goal Percentage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Turnover Percentage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Offensive Rebound Percentage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Free Throws Per Field Goal Attempt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And More...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Season Long Team Stats Screenshot </a:t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075" y="1279000"/>
            <a:ext cx="8453850" cy="351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Season and Postseason Matchups/Results</a:t>
            </a:r>
            <a:endParaRPr/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3450" y="1076000"/>
            <a:ext cx="6937101" cy="373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</a:t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Goal: </a:t>
            </a:r>
            <a:br>
              <a:rPr lang="en"/>
            </a:br>
            <a:r>
              <a:rPr lang="en"/>
              <a:t>- Create a predictive model using the 2016-17 datasets (Training), in order to make predictions for the 2017-18 matchups (Testing)</a:t>
            </a:r>
            <a:br>
              <a:rPr lang="en"/>
            </a:br>
            <a:r>
              <a:rPr lang="en"/>
              <a:t>- Compare the teams matched up against each other (</a:t>
            </a:r>
            <a:r>
              <a:rPr lang="en"/>
              <a:t>Team Matchups/Results</a:t>
            </a:r>
            <a:r>
              <a:rPr lang="en"/>
              <a:t>), using the </a:t>
            </a:r>
            <a:r>
              <a:rPr lang="en"/>
              <a:t>Season Long Team Statistics dataset</a:t>
            </a:r>
            <a:br>
              <a:rPr lang="en"/>
            </a:br>
            <a:br>
              <a:rPr lang="en"/>
            </a:br>
            <a:r>
              <a:rPr lang="en"/>
              <a:t>Our Plan: </a:t>
            </a:r>
            <a:br>
              <a:rPr lang="en"/>
            </a:br>
            <a:r>
              <a:rPr lang="en"/>
              <a:t>- Merge the two datasets, by matching by team ID</a:t>
            </a:r>
            <a:br>
              <a:rPr lang="en"/>
            </a:br>
            <a:r>
              <a:rPr lang="en"/>
              <a:t>- Create features that are the results of comparing Team A and Team B’s statistical categories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61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Predictive Model Creation</a:t>
            </a:r>
            <a:endParaRPr/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175075"/>
            <a:ext cx="861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A/B can only win or lose (binary outcome)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Feature Creation: </a:t>
            </a:r>
            <a:br>
              <a:rPr lang="en"/>
            </a:br>
            <a:r>
              <a:rPr lang="en"/>
              <a:t>We chose the team statistics that we thought would be most important to a team winning an individual matchup </a:t>
            </a:r>
            <a:br>
              <a:rPr lang="en"/>
            </a:br>
            <a:r>
              <a:rPr lang="en"/>
              <a:t>(Ex: Shots Blocked or Steal Percentage)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calculated the difference of each team statistic between Team A and Team B as the independent variables for our model </a:t>
            </a:r>
            <a:br>
              <a:rPr lang="en"/>
            </a:br>
            <a:r>
              <a:rPr lang="en"/>
              <a:t>(Ex: Team A’s Block Percentage vs. Team B’s Block Percentage)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