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963FC1C-A2FA-4013-84E5-24CCF4BFDC0B}">
  <a:tblStyle styleId="{9963FC1C-A2FA-4013-84E5-24CCF4BFD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College Selection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By TAZY GROUP - Tyler, Anwar, Zac, Yvonne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Financial Stability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 variables chosen as the best indicators of student financial stability are: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 of students who defaulted or failed to meet specified conditions within two (2) year and three(3) years of receiving their loan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earnings of students 10 years after graduating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Median debt of students who completed their degree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/>
              <a:t>In state tuition  and out of state tuition costs and fees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To confirm  that we had chosen the best indicators, we use the plot function to verify the relationship between the variables</a:t>
            </a:r>
            <a:br>
              <a:rPr lang="en" sz="1400"/>
            </a:br>
            <a:endParaRPr lang="e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Financial Stability (cont)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85206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As default rate increases, tuition decreases		As graduate debt increases, default rate increases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{9963FC1C-A2FA-4013-84E5-24CCF4BFDC0B}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Academic Success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 variables chosen as the best indicators of academic success are: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First-time full-time student retention rate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First-time full-time completion rate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Percentage of students that withdrew from original institution within 3 years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/>
              <a:t>Proportion of full-time faculty staff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To confirm  that we had chosen the best indicators, we use the plot function to verify the relationship between the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Academic Success (cont)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/>
              <a:t>As retention rate increases, completion rate increases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{9963FC1C-A2FA-4013-84E5-24CCF4BFDC0B}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-1324" t="-11681" r="-1324" b="-11668"/>
          <a:stretch/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t="-11139" b="-11139"/>
          <a:stretch/>
        </p:blipFill>
        <p:spPr>
          <a:xfrm>
            <a:off x="4645575" y="1707125"/>
            <a:ext cx="4186724" cy="31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10" y="113113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/>
              <a:t>As completion rate increases, percent withdrawn decreases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Statistical Analysis - Financial Stability Superscore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6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For each of the variables, calculate the mean, standard deviation, z-scores. Then sum the z-scores to get the Superscore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952500" y="17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{9963FC1C-A2FA-4013-84E5-24CCF4BFDC0B}</a:tableStyleId>
              </a:tblPr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75" y="1803388"/>
            <a:ext cx="3644900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375" y="1803400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375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Statistical Analysis - Academic Success Superscore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6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For each of the variables, calculate the mean, standard deviation, z-scores. Then sum the z-scores to get the Superscore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17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{9963FC1C-A2FA-4013-84E5-24CCF4BFDC0B}</a:tableStyleId>
              </a:tblPr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803388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375" y="1799150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375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Evaluation &amp; Findings - Superscores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/>
              <a:t>Financial Stability ranking ranged from -8.5 to 10.5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{9963FC1C-A2FA-4013-84E5-24CCF4BFDC0B}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1950" y="113112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/>
              <a:t>Academic Success range -9 to 7.2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Evaluation &amp; Findings - Financial Stability vs Academic Success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/>
              <a:t>Verified that there is a relationship between financial stability and academic success. As Financial Stability increases, Academic Success increase</a:t>
            </a:r>
          </a:p>
          <a:p>
            <a:pPr marL="0" lvl="0" indent="0"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75" y="1806725"/>
            <a:ext cx="5445075" cy="2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Model Demonstration for John Brown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Persona Details: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000"/>
              <a:t> </a:t>
            </a:r>
            <a:r>
              <a:rPr lang="en"/>
              <a:t> 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503325" y="18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{9963FC1C-A2FA-4013-84E5-24CCF4BFDC0B}</a:tableStyleId>
              </a:tblPr>
              <a:tblGrid>
                <a:gridCol w="90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INSTNM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CITY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TUITIONFEE_IN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TUITIONFEE_OUT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LOCALE_DESC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ST_FIPS_DESC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CCSIZSET_DESC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FS_SuperScore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AS_SuperScore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at Binghamton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Vestal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9053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22173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Suburb: Midsize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large,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4.055413734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4.818931052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Polytechnic Institute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Utica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7759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17609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Suburb: Midsize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small, primarily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3.838461839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0.582253838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Maritime College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Throggs Neck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7809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17659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City: Large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small,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3.807624004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2.951446052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College at Geneseo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Geneseo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8113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17963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Town: Distant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medium,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3.561113093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3.553297418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Stony Brook University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Stony Brook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8855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23935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Suburb: Large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large,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3.203551066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3.734727563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Model Demonstration for Mary Jane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Persona Details	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Team Introduction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Overview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Analysis and Preparation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General Information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 College Selection Model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Statistical Analysis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Evaluation &amp; Findings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Demonstration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Model Demonstration for Mark Lucas Brown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Persona Details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Model Demonstration for James Doe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Persona Details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Open for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Prince George’s County Board Request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Intended Audience:</a:t>
            </a:r>
            <a:r>
              <a:rPr lang="en"/>
              <a:t>  </a:t>
            </a:r>
            <a:r>
              <a:rPr lang="en">
                <a:solidFill>
                  <a:srgbClr val="000000"/>
                </a:solidFill>
              </a:rPr>
              <a:t>junior year high school students and their parents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Research Question</a:t>
            </a:r>
            <a:r>
              <a:rPr lang="en"/>
              <a:t>:  </a:t>
            </a:r>
            <a:r>
              <a:rPr lang="en">
                <a:solidFill>
                  <a:srgbClr val="000000"/>
                </a:solidFill>
              </a:rPr>
              <a:t>Which universities or colleges should “typical” junior year high school students from Prince George’s County public schools consider attending, and what institutional characteristics should they take into consideration when choosing?</a:t>
            </a:r>
            <a:br>
              <a:rPr lang="en">
                <a:solidFill>
                  <a:srgbClr val="000000"/>
                </a:solidFill>
              </a:rPr>
            </a:br>
            <a:endParaRPr lang="en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US Department of Education’s College Scorecard Dataset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Data Analysis and Preparation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5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domain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states + DC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Target Data Set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 awarding Associate, Bachelor, and Graduate degrees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 that are currently operating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that are not under heightened cash monitoring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that are not exclusively for graduate students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descriptive text for columns that had coded values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Reduction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from 1779 variables to 173 variables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Reduced from 7593 records to 3824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# of Colleges by Region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00850"/>
            <a:ext cx="8641500" cy="385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There are 3824 colleges, with California having the most at 347; New York the next highest at 256, and Delaware and Alaska having the least, 9 colleges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50" y="1894075"/>
            <a:ext cx="7952550" cy="2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Type of Colleges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8075" y="1183475"/>
            <a:ext cx="8184000" cy="341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There are 1581 Public, 1388 Private nonprofit, and 855 Private for-profit colleges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00" y="1794725"/>
            <a:ext cx="5185400" cy="2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College Locale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Most colleges are located in large cities. 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760725"/>
            <a:ext cx="6877050" cy="2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Tuition and Fees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The range of in-state and out-of-state tuition falls between $590 and $73,,132. There is a positive correlation between in-state tuition and out-of state tuition. As in-state tuition increases, out-of-state tuition increases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2083400"/>
            <a:ext cx="6187275" cy="2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Develop College Selection Model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The College Selection Model is made up of 3 components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Stability Score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Success Score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 Information (input from parent/student)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Other output information (e.g. average age of entry, admission rate)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Persona data entered will be used to identify the top 5 colleges that matches the student/parent profile and will predict the student’s financial stability and academic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On-screen Show (16:9)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</vt:lpstr>
      <vt:lpstr>Arial</vt:lpstr>
      <vt:lpstr>Geometric</vt:lpstr>
      <vt:lpstr>College Selection Model</vt:lpstr>
      <vt:lpstr>Agenda</vt:lpstr>
      <vt:lpstr>Project Overview</vt:lpstr>
      <vt:lpstr>Data Analysis and Preparation</vt:lpstr>
      <vt:lpstr>General Information - # of Colleges by Region</vt:lpstr>
      <vt:lpstr>General Information - Type of Colleges</vt:lpstr>
      <vt:lpstr>General Information - College Locale</vt:lpstr>
      <vt:lpstr>General Information - Tuition and Fees</vt:lpstr>
      <vt:lpstr>Develop College Selection Model</vt:lpstr>
      <vt:lpstr>Statistical Analysis - Financial Stability</vt:lpstr>
      <vt:lpstr>Statistical Analysis - Financial Stability (cont)</vt:lpstr>
      <vt:lpstr>Statistical Analysis - Academic Success</vt:lpstr>
      <vt:lpstr>Statistical Analysis - Academic Success (cont) </vt:lpstr>
      <vt:lpstr>Statistical Analysis - Financial Stability Superscore</vt:lpstr>
      <vt:lpstr>Statistical Analysis - Academic Success Superscore</vt:lpstr>
      <vt:lpstr>Evaluation &amp; Findings - Superscores </vt:lpstr>
      <vt:lpstr>Evaluation &amp; Findings - Financial Stability vs Academic Success</vt:lpstr>
      <vt:lpstr>Model Demonstration for John Brown</vt:lpstr>
      <vt:lpstr>Model Demonstration for Mary Jane</vt:lpstr>
      <vt:lpstr>Model Demonstration for Mark Lucas Brown</vt:lpstr>
      <vt:lpstr>Model Demonstration for James Doe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Selection Model</dc:title>
  <dc:creator>yroberts</dc:creator>
  <cp:lastModifiedBy>Yvonne Roberts</cp:lastModifiedBy>
  <cp:revision>1</cp:revision>
  <dcterms:modified xsi:type="dcterms:W3CDTF">2017-12-04T16:51:29Z</dcterms:modified>
</cp:coreProperties>
</file>