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19006017-2723-4D07-B11A-A669A4FF1353}">
  <a:tblStyle styleId="{19006017-2723-4D07-B11A-A669A4FF13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ccsPyEc9YnceZBcZb0yX7EOTh2copYjGewDyxH9hqgc/edit?ts=5a246a99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ccsPyEc9YnceZBcZb0yX7EOTh2copYjGewDyxH9hqgc/edit?ts=5a246a9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ccsPyEc9YnceZBcZb0yX7EOTh2copYjGewDyxH9hqgc/edit?ts=5a246a99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ccsPyEc9YnceZBcZb0yX7EOTh2copYjGewDyxH9hqgc/edit?ts=5a246a9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College Selection Model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TAZY GROUP - Tyler, Anwar, Zac, Yvonne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Statistical Analysis - Financial Stability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variables chosen as the best indicators of student financial stability are: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Percent of students who defaulted or failed to meet specified conditions within two (2) year and three(3) years of receiving their loan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Average earnings of students 10 years after graduating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Median debt of students who completed their degree</a:t>
            </a:r>
          </a:p>
          <a:p>
            <a:pPr marL="457200" lvl="0" indent="-317500" rtl="0">
              <a:spcBef>
                <a:spcPts val="0"/>
              </a:spcBef>
              <a:buSzPts val="1400"/>
              <a:buChar char="●"/>
            </a:pPr>
            <a:r>
              <a:rPr lang="en" sz="1400"/>
              <a:t>In state tuition  and out of state tuition costs and fees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To confirm  that we had chosen the best indicators, we use the plot function to verify the relationship between the variables</a:t>
            </a:r>
            <a:br>
              <a:rPr lang="en" sz="1400"/>
            </a:br>
            <a:endParaRPr lang="en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Statistical Analysis - Financial Stability (cont)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128975"/>
            <a:ext cx="8520600" cy="3736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As default rate increases, tuition decreases		As graduate debt increases, default rate increases</a:t>
            </a:r>
          </a:p>
        </p:txBody>
      </p:sp>
      <p:graphicFrame>
        <p:nvGraphicFramePr>
          <p:cNvPr id="151" name="Shape 151"/>
          <p:cNvGraphicFramePr/>
          <p:nvPr/>
        </p:nvGraphicFramePr>
        <p:xfrm>
          <a:off x="311700" y="170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{19006017-2723-4D07-B11A-A669A4FF1353}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8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7125"/>
            <a:ext cx="4260300" cy="31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07125"/>
            <a:ext cx="4260300" cy="31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Statistical Analysis - Academic Success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variables chosen as the best indicators of academic success are: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First-time full-time student retention rate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First-time full-time completion rate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Percentage of students that withdrew from original institution within 3 years</a:t>
            </a:r>
          </a:p>
          <a:p>
            <a:pPr marL="457200" lvl="0" indent="-317500" rtl="0">
              <a:spcBef>
                <a:spcPts val="0"/>
              </a:spcBef>
              <a:buSzPts val="1400"/>
              <a:buChar char="●"/>
            </a:pPr>
            <a:r>
              <a:rPr lang="en" sz="1400"/>
              <a:t>Proportion of full-time faculty staff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To confirm  that we had chosen the best indicators, we use the plot function to verify the relationship between the variables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Statistical Analysis - Academic Success (cont)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128975"/>
            <a:ext cx="4260300" cy="3736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As retention rate increases, completion rate increases</a:t>
            </a:r>
          </a:p>
        </p:txBody>
      </p:sp>
      <p:graphicFrame>
        <p:nvGraphicFramePr>
          <p:cNvPr id="166" name="Shape 166"/>
          <p:cNvGraphicFramePr/>
          <p:nvPr/>
        </p:nvGraphicFramePr>
        <p:xfrm>
          <a:off x="311700" y="170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{19006017-2723-4D07-B11A-A669A4FF1353}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8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l="-1324" t="-11681" r="-1324" b="-11668"/>
          <a:stretch/>
        </p:blipFill>
        <p:spPr>
          <a:xfrm>
            <a:off x="311700" y="1707125"/>
            <a:ext cx="4260300" cy="31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 t="-11139" b="-11139"/>
          <a:stretch/>
        </p:blipFill>
        <p:spPr>
          <a:xfrm>
            <a:off x="4645575" y="1707125"/>
            <a:ext cx="4186724" cy="31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10" y="1131135"/>
            <a:ext cx="4260300" cy="3736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/>
              <a:t>As completion rate increases, percent withdrawn decreases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Statistical Analysis - Superscores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Financial Stability Superscore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/>
              <a:t>Academic Success Superscore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 &amp; Findings - Top 10 Institutions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 &amp; Findings for John Brown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Persona Details: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https://docs.google.com/document/d/1ccsPyEc9YnceZBcZb0yX7EOTh2copYjGewDyxH9hqgc/edit?ts=5a246a99</a:t>
            </a:r>
            <a:r>
              <a:rPr lang="en" sz="1000"/>
              <a:t> 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Evaluation &amp; Findings for Mary Jane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Persona Details	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https://docs.google.com/document/d/1ccsPyEc9YnceZBcZb0yX7EOTh2copYjGewDyxH9hqgc/edit?ts=5a246a99</a:t>
            </a:r>
            <a:r>
              <a:rPr lang="en" sz="120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Evaluation &amp; Findings for Mark Lucas Brown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Persona Details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https://docs.google.com/document/d/1ccsPyEc9YnceZBcZb0yX7EOTh2copYjGewDyxH9hqgc/edit?ts=5a246a99</a:t>
            </a:r>
            <a:r>
              <a:rPr lang="en" sz="100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Evaluation &amp; Findings for James Dove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Persona Details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https://docs.google.com/document/d/1ccsPyEc9YnceZBcZb0yX7EOTh2copYjGewDyxH9hqgc/edit?ts=5a246a99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Team Introduction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Project Overview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Data Analysis and Preparation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General Information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Develop College Selection Model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Statistical Analysis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Evaluation &amp; Findings</a:t>
            </a:r>
          </a:p>
          <a:p>
            <a:pPr marL="457200" lvl="0" indent="-342900">
              <a:spcBef>
                <a:spcPts val="0"/>
              </a:spcBef>
              <a:buSzPts val="1800"/>
              <a:buChar char="❖"/>
            </a:pPr>
            <a:r>
              <a:rPr lang="en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Q&amp;A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for 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Overview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Prince George’s County Board Request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Intended Audience:</a:t>
            </a:r>
            <a:r>
              <a:rPr lang="en"/>
              <a:t>  </a:t>
            </a:r>
            <a:r>
              <a:rPr lang="en">
                <a:solidFill>
                  <a:srgbClr val="000000"/>
                </a:solidFill>
              </a:rPr>
              <a:t>junior year high school students and their parents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Research Question</a:t>
            </a:r>
            <a:r>
              <a:rPr lang="en"/>
              <a:t>:  </a:t>
            </a:r>
            <a:r>
              <a:rPr lang="en">
                <a:solidFill>
                  <a:srgbClr val="000000"/>
                </a:solidFill>
              </a:rPr>
              <a:t>Which universities or colleges should “typical” junior year high school students from Prince George’s County public schools consider attending, and what institutional characteristics should they take into consideration when choosing?</a:t>
            </a:r>
            <a:br>
              <a:rPr lang="en">
                <a:solidFill>
                  <a:srgbClr val="000000"/>
                </a:solidFill>
              </a:rPr>
            </a:br>
            <a:endParaRPr lang="en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Source</a:t>
            </a:r>
          </a:p>
          <a:p>
            <a:pPr marL="914400" lvl="1" indent="-317500" rtl="0">
              <a:spcBef>
                <a:spcPts val="0"/>
              </a:spcBef>
              <a:buSzPts val="1400"/>
              <a:buChar char="○"/>
            </a:pPr>
            <a:r>
              <a:rPr lang="en"/>
              <a:t>US Department of Education’s College Scorecard Dataset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Analysis and Preparation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65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Determined the domain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 states + DC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Target Data Set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Colleges  awarding Associate, Bachelor, and Graduate degrees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Colleges  that are currently operating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Colleges that are not under heightened cash monitoring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Colleges that are not exclusively for graduate students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descriptive text for columns that had coded values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Reduction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Reduced from 1779 variables to 173 variables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"/>
              <a:t>Reduced from 7593 records to 3824 records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 Information - # of Colleges by Region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00850"/>
            <a:ext cx="8641500" cy="385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are 3824 colleges, with California having the most at 347; New York the next highest at 256, and Delaware and Alaska having the least, 9 colleges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50" y="1894075"/>
            <a:ext cx="7952550" cy="27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 Information - Type of Colleges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18075" y="1183475"/>
            <a:ext cx="8184000" cy="3410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are 1581 Public, 1388 Private nonprofit, and 855 Private for-profit colleges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300" y="1794725"/>
            <a:ext cx="5185400" cy="29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 Information - College Locale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Most colleges are located in large cities.  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1760725"/>
            <a:ext cx="6877050" cy="28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 Information - Tuition and Fees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The range of in-state and out-of-state tuition falls between $590 and $73,,132. There is a positive correlation between in-state tuition and out-of state tuition. As in-state tuition increases, out-of-state tuition increases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100" y="2083400"/>
            <a:ext cx="6187275" cy="27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Develop College Selection Model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College Selection Model is made up of 3 components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 Stability Score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Academic Success Score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 Information (input from parent/student)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Other output information (e.g. average age of entry, admission rate)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Persona data entered will be used to identify the top 5 colleges that matches the student/parent profile and will predict the student’s financial stability and academic success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On-screen Show (16:9)</PresentationFormat>
  <Paragraphs>82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Roboto</vt:lpstr>
      <vt:lpstr>Geometric</vt:lpstr>
      <vt:lpstr>College Selection Model</vt:lpstr>
      <vt:lpstr>Agenda</vt:lpstr>
      <vt:lpstr>Project Overview</vt:lpstr>
      <vt:lpstr>Data Analysis and Preparation</vt:lpstr>
      <vt:lpstr>General Information - # of Colleges by Region</vt:lpstr>
      <vt:lpstr>General Information - Type of Colleges</vt:lpstr>
      <vt:lpstr>General Information - College Locale</vt:lpstr>
      <vt:lpstr>General Information - Tuition and Fees</vt:lpstr>
      <vt:lpstr>Develop College Selection Model</vt:lpstr>
      <vt:lpstr>Statistical Analysis - Financial Stability</vt:lpstr>
      <vt:lpstr>Statistical Analysis - Financial Stability (cont)</vt:lpstr>
      <vt:lpstr>Statistical Analysis - Academic Success</vt:lpstr>
      <vt:lpstr>Statistical Analysis - Academic Success (cont) </vt:lpstr>
      <vt:lpstr>Statistical Analysis - Superscores</vt:lpstr>
      <vt:lpstr>Evaluation &amp; Findings - Top 10 Institutions</vt:lpstr>
      <vt:lpstr>Evaluation &amp; Findings for John Brown</vt:lpstr>
      <vt:lpstr>Evaluation &amp; Findings for Mary Jane</vt:lpstr>
      <vt:lpstr>Evaluation &amp; Findings for Mark Lucas Brown</vt:lpstr>
      <vt:lpstr>Evaluation &amp; Findings for James Dove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Selection Model</dc:title>
  <dc:creator>yroberts</dc:creator>
  <cp:lastModifiedBy>Yvonne Roberts</cp:lastModifiedBy>
  <cp:revision>2</cp:revision>
  <dcterms:modified xsi:type="dcterms:W3CDTF">2017-12-04T03:02:21Z</dcterms:modified>
</cp:coreProperties>
</file>