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94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6"/>
  </p:normalViewPr>
  <p:slideViewPr>
    <p:cSldViewPr snapToGrid="0" snapToObjects="1">
      <p:cViewPr varScale="1">
        <p:scale>
          <a:sx n="103" d="100"/>
          <a:sy n="103" d="100"/>
        </p:scale>
        <p:origin x="8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4D59-34E0-0C4D-B89B-E093DE4DB3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54FA17-E3B5-9F45-90D3-5141626F32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87DEAE-0DF1-7048-ADC5-EC6402779DFF}"/>
              </a:ext>
            </a:extLst>
          </p:cNvPr>
          <p:cNvSpPr>
            <a:spLocks noGrp="1"/>
          </p:cNvSpPr>
          <p:nvPr>
            <p:ph type="dt" sz="half" idx="10"/>
          </p:nvPr>
        </p:nvSpPr>
        <p:spPr/>
        <p:txBody>
          <a:bodyPr/>
          <a:lstStyle/>
          <a:p>
            <a:fld id="{29FCC0C1-4E78-7C45-A95B-2555C9E71FBF}" type="datetimeFigureOut">
              <a:rPr lang="en-US" smtClean="0"/>
              <a:t>12/18/18</a:t>
            </a:fld>
            <a:endParaRPr lang="en-US"/>
          </a:p>
        </p:txBody>
      </p:sp>
      <p:sp>
        <p:nvSpPr>
          <p:cNvPr id="5" name="Footer Placeholder 4">
            <a:extLst>
              <a:ext uri="{FF2B5EF4-FFF2-40B4-BE49-F238E27FC236}">
                <a16:creationId xmlns:a16="http://schemas.microsoft.com/office/drawing/2014/main" id="{C7287570-428E-B94F-A01C-5DEE7CCAB7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3C2E15-7E6A-6641-8738-1813A4C9B16A}"/>
              </a:ext>
            </a:extLst>
          </p:cNvPr>
          <p:cNvSpPr>
            <a:spLocks noGrp="1"/>
          </p:cNvSpPr>
          <p:nvPr>
            <p:ph type="sldNum" sz="quarter" idx="12"/>
          </p:nvPr>
        </p:nvSpPr>
        <p:spPr/>
        <p:txBody>
          <a:bodyPr/>
          <a:lstStyle/>
          <a:p>
            <a:fld id="{3C0BCE73-02B4-8942-A818-4A592B876A34}" type="slidenum">
              <a:rPr lang="en-US" smtClean="0"/>
              <a:t>‹#›</a:t>
            </a:fld>
            <a:endParaRPr lang="en-US"/>
          </a:p>
        </p:txBody>
      </p:sp>
    </p:spTree>
    <p:extLst>
      <p:ext uri="{BB962C8B-B14F-4D97-AF65-F5344CB8AC3E}">
        <p14:creationId xmlns:p14="http://schemas.microsoft.com/office/powerpoint/2010/main" val="1820200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3EC79-F9DB-944E-9101-B1EC5D87D7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424B52-3A81-FF42-9C24-B951EF1F847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E4B331-FA44-0742-B21B-0AF1F4434237}"/>
              </a:ext>
            </a:extLst>
          </p:cNvPr>
          <p:cNvSpPr>
            <a:spLocks noGrp="1"/>
          </p:cNvSpPr>
          <p:nvPr>
            <p:ph type="dt" sz="half" idx="10"/>
          </p:nvPr>
        </p:nvSpPr>
        <p:spPr/>
        <p:txBody>
          <a:bodyPr/>
          <a:lstStyle/>
          <a:p>
            <a:fld id="{29FCC0C1-4E78-7C45-A95B-2555C9E71FBF}" type="datetimeFigureOut">
              <a:rPr lang="en-US" smtClean="0"/>
              <a:t>12/18/18</a:t>
            </a:fld>
            <a:endParaRPr lang="en-US"/>
          </a:p>
        </p:txBody>
      </p:sp>
      <p:sp>
        <p:nvSpPr>
          <p:cNvPr id="5" name="Footer Placeholder 4">
            <a:extLst>
              <a:ext uri="{FF2B5EF4-FFF2-40B4-BE49-F238E27FC236}">
                <a16:creationId xmlns:a16="http://schemas.microsoft.com/office/drawing/2014/main" id="{FD80F56F-FA8A-6F47-85E0-662C5C4C5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D78373-92BC-8D4E-B97D-7B35038750DE}"/>
              </a:ext>
            </a:extLst>
          </p:cNvPr>
          <p:cNvSpPr>
            <a:spLocks noGrp="1"/>
          </p:cNvSpPr>
          <p:nvPr>
            <p:ph type="sldNum" sz="quarter" idx="12"/>
          </p:nvPr>
        </p:nvSpPr>
        <p:spPr/>
        <p:txBody>
          <a:bodyPr/>
          <a:lstStyle/>
          <a:p>
            <a:fld id="{3C0BCE73-02B4-8942-A818-4A592B876A34}" type="slidenum">
              <a:rPr lang="en-US" smtClean="0"/>
              <a:t>‹#›</a:t>
            </a:fld>
            <a:endParaRPr lang="en-US"/>
          </a:p>
        </p:txBody>
      </p:sp>
    </p:spTree>
    <p:extLst>
      <p:ext uri="{BB962C8B-B14F-4D97-AF65-F5344CB8AC3E}">
        <p14:creationId xmlns:p14="http://schemas.microsoft.com/office/powerpoint/2010/main" val="333703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17C3F4-C94B-EA4D-807A-342779CF5C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322287-392C-0341-8917-F3DDA87F1CC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89FCD9-E530-5E44-AB4F-5CB5B90F9F49}"/>
              </a:ext>
            </a:extLst>
          </p:cNvPr>
          <p:cNvSpPr>
            <a:spLocks noGrp="1"/>
          </p:cNvSpPr>
          <p:nvPr>
            <p:ph type="dt" sz="half" idx="10"/>
          </p:nvPr>
        </p:nvSpPr>
        <p:spPr/>
        <p:txBody>
          <a:bodyPr/>
          <a:lstStyle/>
          <a:p>
            <a:fld id="{29FCC0C1-4E78-7C45-A95B-2555C9E71FBF}" type="datetimeFigureOut">
              <a:rPr lang="en-US" smtClean="0"/>
              <a:t>12/18/18</a:t>
            </a:fld>
            <a:endParaRPr lang="en-US"/>
          </a:p>
        </p:txBody>
      </p:sp>
      <p:sp>
        <p:nvSpPr>
          <p:cNvPr id="5" name="Footer Placeholder 4">
            <a:extLst>
              <a:ext uri="{FF2B5EF4-FFF2-40B4-BE49-F238E27FC236}">
                <a16:creationId xmlns:a16="http://schemas.microsoft.com/office/drawing/2014/main" id="{20EEE403-B408-504A-A246-A79DCB6D88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FA332A-AB9D-204D-9807-73E12524793D}"/>
              </a:ext>
            </a:extLst>
          </p:cNvPr>
          <p:cNvSpPr>
            <a:spLocks noGrp="1"/>
          </p:cNvSpPr>
          <p:nvPr>
            <p:ph type="sldNum" sz="quarter" idx="12"/>
          </p:nvPr>
        </p:nvSpPr>
        <p:spPr/>
        <p:txBody>
          <a:bodyPr/>
          <a:lstStyle/>
          <a:p>
            <a:fld id="{3C0BCE73-02B4-8942-A818-4A592B876A34}" type="slidenum">
              <a:rPr lang="en-US" smtClean="0"/>
              <a:t>‹#›</a:t>
            </a:fld>
            <a:endParaRPr lang="en-US"/>
          </a:p>
        </p:txBody>
      </p:sp>
    </p:spTree>
    <p:extLst>
      <p:ext uri="{BB962C8B-B14F-4D97-AF65-F5344CB8AC3E}">
        <p14:creationId xmlns:p14="http://schemas.microsoft.com/office/powerpoint/2010/main" val="2691736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E046E-AE90-9C4A-ADFA-568F9FA0CD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094838-9AAE-FA45-9824-D2D727F5BD3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B49D00-1504-2E46-BE36-4C8B89254EC1}"/>
              </a:ext>
            </a:extLst>
          </p:cNvPr>
          <p:cNvSpPr>
            <a:spLocks noGrp="1"/>
          </p:cNvSpPr>
          <p:nvPr>
            <p:ph type="dt" sz="half" idx="10"/>
          </p:nvPr>
        </p:nvSpPr>
        <p:spPr/>
        <p:txBody>
          <a:bodyPr/>
          <a:lstStyle/>
          <a:p>
            <a:fld id="{29FCC0C1-4E78-7C45-A95B-2555C9E71FBF}" type="datetimeFigureOut">
              <a:rPr lang="en-US" smtClean="0"/>
              <a:t>12/18/18</a:t>
            </a:fld>
            <a:endParaRPr lang="en-US"/>
          </a:p>
        </p:txBody>
      </p:sp>
      <p:sp>
        <p:nvSpPr>
          <p:cNvPr id="5" name="Footer Placeholder 4">
            <a:extLst>
              <a:ext uri="{FF2B5EF4-FFF2-40B4-BE49-F238E27FC236}">
                <a16:creationId xmlns:a16="http://schemas.microsoft.com/office/drawing/2014/main" id="{8B95CB20-C754-7346-B7EA-CA9B350B2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6E64ED-F1C4-0D4A-99CA-BE7FE6FEDDF8}"/>
              </a:ext>
            </a:extLst>
          </p:cNvPr>
          <p:cNvSpPr>
            <a:spLocks noGrp="1"/>
          </p:cNvSpPr>
          <p:nvPr>
            <p:ph type="sldNum" sz="quarter" idx="12"/>
          </p:nvPr>
        </p:nvSpPr>
        <p:spPr/>
        <p:txBody>
          <a:bodyPr/>
          <a:lstStyle/>
          <a:p>
            <a:fld id="{3C0BCE73-02B4-8942-A818-4A592B876A34}" type="slidenum">
              <a:rPr lang="en-US" smtClean="0"/>
              <a:t>‹#›</a:t>
            </a:fld>
            <a:endParaRPr lang="en-US"/>
          </a:p>
        </p:txBody>
      </p:sp>
    </p:spTree>
    <p:extLst>
      <p:ext uri="{BB962C8B-B14F-4D97-AF65-F5344CB8AC3E}">
        <p14:creationId xmlns:p14="http://schemas.microsoft.com/office/powerpoint/2010/main" val="2753356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0444-0D27-2B4F-98EB-03B5772EDD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FDDC3D-5DEF-164B-8F1D-CFA81A80F3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286F13F-6EE9-BC46-AC11-D682AA1F69A0}"/>
              </a:ext>
            </a:extLst>
          </p:cNvPr>
          <p:cNvSpPr>
            <a:spLocks noGrp="1"/>
          </p:cNvSpPr>
          <p:nvPr>
            <p:ph type="dt" sz="half" idx="10"/>
          </p:nvPr>
        </p:nvSpPr>
        <p:spPr/>
        <p:txBody>
          <a:bodyPr/>
          <a:lstStyle/>
          <a:p>
            <a:fld id="{29FCC0C1-4E78-7C45-A95B-2555C9E71FBF}" type="datetimeFigureOut">
              <a:rPr lang="en-US" smtClean="0"/>
              <a:t>12/18/18</a:t>
            </a:fld>
            <a:endParaRPr lang="en-US"/>
          </a:p>
        </p:txBody>
      </p:sp>
      <p:sp>
        <p:nvSpPr>
          <p:cNvPr id="5" name="Footer Placeholder 4">
            <a:extLst>
              <a:ext uri="{FF2B5EF4-FFF2-40B4-BE49-F238E27FC236}">
                <a16:creationId xmlns:a16="http://schemas.microsoft.com/office/drawing/2014/main" id="{BF4FB1E1-E2EC-2B4E-B865-CEC8FEA918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F24B94-B0E4-6540-800E-ACCCCAAD143D}"/>
              </a:ext>
            </a:extLst>
          </p:cNvPr>
          <p:cNvSpPr>
            <a:spLocks noGrp="1"/>
          </p:cNvSpPr>
          <p:nvPr>
            <p:ph type="sldNum" sz="quarter" idx="12"/>
          </p:nvPr>
        </p:nvSpPr>
        <p:spPr/>
        <p:txBody>
          <a:bodyPr/>
          <a:lstStyle/>
          <a:p>
            <a:fld id="{3C0BCE73-02B4-8942-A818-4A592B876A34}" type="slidenum">
              <a:rPr lang="en-US" smtClean="0"/>
              <a:t>‹#›</a:t>
            </a:fld>
            <a:endParaRPr lang="en-US"/>
          </a:p>
        </p:txBody>
      </p:sp>
    </p:spTree>
    <p:extLst>
      <p:ext uri="{BB962C8B-B14F-4D97-AF65-F5344CB8AC3E}">
        <p14:creationId xmlns:p14="http://schemas.microsoft.com/office/powerpoint/2010/main" val="1341902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4733-5C8C-6F4D-A0F3-C77FD21AD6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65E79E-96E6-F042-8106-8B66CD0D812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6120A1-118C-3342-A57C-F95EB2584D9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25122E-A2DE-C648-A783-955B396F586B}"/>
              </a:ext>
            </a:extLst>
          </p:cNvPr>
          <p:cNvSpPr>
            <a:spLocks noGrp="1"/>
          </p:cNvSpPr>
          <p:nvPr>
            <p:ph type="dt" sz="half" idx="10"/>
          </p:nvPr>
        </p:nvSpPr>
        <p:spPr/>
        <p:txBody>
          <a:bodyPr/>
          <a:lstStyle/>
          <a:p>
            <a:fld id="{29FCC0C1-4E78-7C45-A95B-2555C9E71FBF}" type="datetimeFigureOut">
              <a:rPr lang="en-US" smtClean="0"/>
              <a:t>12/18/18</a:t>
            </a:fld>
            <a:endParaRPr lang="en-US"/>
          </a:p>
        </p:txBody>
      </p:sp>
      <p:sp>
        <p:nvSpPr>
          <p:cNvPr id="6" name="Footer Placeholder 5">
            <a:extLst>
              <a:ext uri="{FF2B5EF4-FFF2-40B4-BE49-F238E27FC236}">
                <a16:creationId xmlns:a16="http://schemas.microsoft.com/office/drawing/2014/main" id="{91B72916-1751-3F42-BC5E-A0AB53DC5A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73FA8A-917A-B141-928B-E98A1F65E416}"/>
              </a:ext>
            </a:extLst>
          </p:cNvPr>
          <p:cNvSpPr>
            <a:spLocks noGrp="1"/>
          </p:cNvSpPr>
          <p:nvPr>
            <p:ph type="sldNum" sz="quarter" idx="12"/>
          </p:nvPr>
        </p:nvSpPr>
        <p:spPr/>
        <p:txBody>
          <a:bodyPr/>
          <a:lstStyle/>
          <a:p>
            <a:fld id="{3C0BCE73-02B4-8942-A818-4A592B876A34}" type="slidenum">
              <a:rPr lang="en-US" smtClean="0"/>
              <a:t>‹#›</a:t>
            </a:fld>
            <a:endParaRPr lang="en-US"/>
          </a:p>
        </p:txBody>
      </p:sp>
    </p:spTree>
    <p:extLst>
      <p:ext uri="{BB962C8B-B14F-4D97-AF65-F5344CB8AC3E}">
        <p14:creationId xmlns:p14="http://schemas.microsoft.com/office/powerpoint/2010/main" val="136600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EFA71-9C37-C744-9FB9-628317B149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5E62D7-786E-264C-B000-C80543A8AD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8101547-F15A-DE4C-AB2E-2E7E1503C49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3DCB68-6EF5-DA49-AFEE-FCABD6EA79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CB974FE-5E24-364A-A0FB-313435F67CD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E3DAA3-D653-5E4D-9F7A-453756BBD8D1}"/>
              </a:ext>
            </a:extLst>
          </p:cNvPr>
          <p:cNvSpPr>
            <a:spLocks noGrp="1"/>
          </p:cNvSpPr>
          <p:nvPr>
            <p:ph type="dt" sz="half" idx="10"/>
          </p:nvPr>
        </p:nvSpPr>
        <p:spPr/>
        <p:txBody>
          <a:bodyPr/>
          <a:lstStyle/>
          <a:p>
            <a:fld id="{29FCC0C1-4E78-7C45-A95B-2555C9E71FBF}" type="datetimeFigureOut">
              <a:rPr lang="en-US" smtClean="0"/>
              <a:t>12/18/18</a:t>
            </a:fld>
            <a:endParaRPr lang="en-US"/>
          </a:p>
        </p:txBody>
      </p:sp>
      <p:sp>
        <p:nvSpPr>
          <p:cNvPr id="8" name="Footer Placeholder 7">
            <a:extLst>
              <a:ext uri="{FF2B5EF4-FFF2-40B4-BE49-F238E27FC236}">
                <a16:creationId xmlns:a16="http://schemas.microsoft.com/office/drawing/2014/main" id="{F34C0E0C-0239-BE40-876F-508369CD7B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ECDBF4-EF90-E947-8FEC-D34E6020CA85}"/>
              </a:ext>
            </a:extLst>
          </p:cNvPr>
          <p:cNvSpPr>
            <a:spLocks noGrp="1"/>
          </p:cNvSpPr>
          <p:nvPr>
            <p:ph type="sldNum" sz="quarter" idx="12"/>
          </p:nvPr>
        </p:nvSpPr>
        <p:spPr/>
        <p:txBody>
          <a:bodyPr/>
          <a:lstStyle/>
          <a:p>
            <a:fld id="{3C0BCE73-02B4-8942-A818-4A592B876A34}" type="slidenum">
              <a:rPr lang="en-US" smtClean="0"/>
              <a:t>‹#›</a:t>
            </a:fld>
            <a:endParaRPr lang="en-US"/>
          </a:p>
        </p:txBody>
      </p:sp>
    </p:spTree>
    <p:extLst>
      <p:ext uri="{BB962C8B-B14F-4D97-AF65-F5344CB8AC3E}">
        <p14:creationId xmlns:p14="http://schemas.microsoft.com/office/powerpoint/2010/main" val="3271767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2A77C-CAE7-4B4C-B892-0B5D1028D9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041B49-2D7E-2B4E-965F-384796B1EE8F}"/>
              </a:ext>
            </a:extLst>
          </p:cNvPr>
          <p:cNvSpPr>
            <a:spLocks noGrp="1"/>
          </p:cNvSpPr>
          <p:nvPr>
            <p:ph type="dt" sz="half" idx="10"/>
          </p:nvPr>
        </p:nvSpPr>
        <p:spPr/>
        <p:txBody>
          <a:bodyPr/>
          <a:lstStyle/>
          <a:p>
            <a:fld id="{29FCC0C1-4E78-7C45-A95B-2555C9E71FBF}" type="datetimeFigureOut">
              <a:rPr lang="en-US" smtClean="0"/>
              <a:t>12/18/18</a:t>
            </a:fld>
            <a:endParaRPr lang="en-US"/>
          </a:p>
        </p:txBody>
      </p:sp>
      <p:sp>
        <p:nvSpPr>
          <p:cNvPr id="4" name="Footer Placeholder 3">
            <a:extLst>
              <a:ext uri="{FF2B5EF4-FFF2-40B4-BE49-F238E27FC236}">
                <a16:creationId xmlns:a16="http://schemas.microsoft.com/office/drawing/2014/main" id="{73644DBB-B34E-6A4D-A36C-A706AB989E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CEE2AE-8BF4-D048-B421-701D42ED7141}"/>
              </a:ext>
            </a:extLst>
          </p:cNvPr>
          <p:cNvSpPr>
            <a:spLocks noGrp="1"/>
          </p:cNvSpPr>
          <p:nvPr>
            <p:ph type="sldNum" sz="quarter" idx="12"/>
          </p:nvPr>
        </p:nvSpPr>
        <p:spPr/>
        <p:txBody>
          <a:bodyPr/>
          <a:lstStyle/>
          <a:p>
            <a:fld id="{3C0BCE73-02B4-8942-A818-4A592B876A34}" type="slidenum">
              <a:rPr lang="en-US" smtClean="0"/>
              <a:t>‹#›</a:t>
            </a:fld>
            <a:endParaRPr lang="en-US"/>
          </a:p>
        </p:txBody>
      </p:sp>
    </p:spTree>
    <p:extLst>
      <p:ext uri="{BB962C8B-B14F-4D97-AF65-F5344CB8AC3E}">
        <p14:creationId xmlns:p14="http://schemas.microsoft.com/office/powerpoint/2010/main" val="1616494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9105DB-23C0-7648-AE19-0FF8AA92BD4F}"/>
              </a:ext>
            </a:extLst>
          </p:cNvPr>
          <p:cNvSpPr>
            <a:spLocks noGrp="1"/>
          </p:cNvSpPr>
          <p:nvPr>
            <p:ph type="dt" sz="half" idx="10"/>
          </p:nvPr>
        </p:nvSpPr>
        <p:spPr/>
        <p:txBody>
          <a:bodyPr/>
          <a:lstStyle/>
          <a:p>
            <a:fld id="{29FCC0C1-4E78-7C45-A95B-2555C9E71FBF}" type="datetimeFigureOut">
              <a:rPr lang="en-US" smtClean="0"/>
              <a:t>12/18/18</a:t>
            </a:fld>
            <a:endParaRPr lang="en-US"/>
          </a:p>
        </p:txBody>
      </p:sp>
      <p:sp>
        <p:nvSpPr>
          <p:cNvPr id="3" name="Footer Placeholder 2">
            <a:extLst>
              <a:ext uri="{FF2B5EF4-FFF2-40B4-BE49-F238E27FC236}">
                <a16:creationId xmlns:a16="http://schemas.microsoft.com/office/drawing/2014/main" id="{A8EBE90A-2A63-CD47-B75E-00FCCED852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DDC18C-D103-1247-B6D1-F1186C0BF185}"/>
              </a:ext>
            </a:extLst>
          </p:cNvPr>
          <p:cNvSpPr>
            <a:spLocks noGrp="1"/>
          </p:cNvSpPr>
          <p:nvPr>
            <p:ph type="sldNum" sz="quarter" idx="12"/>
          </p:nvPr>
        </p:nvSpPr>
        <p:spPr/>
        <p:txBody>
          <a:bodyPr/>
          <a:lstStyle/>
          <a:p>
            <a:fld id="{3C0BCE73-02B4-8942-A818-4A592B876A34}" type="slidenum">
              <a:rPr lang="en-US" smtClean="0"/>
              <a:t>‹#›</a:t>
            </a:fld>
            <a:endParaRPr lang="en-US"/>
          </a:p>
        </p:txBody>
      </p:sp>
    </p:spTree>
    <p:extLst>
      <p:ext uri="{BB962C8B-B14F-4D97-AF65-F5344CB8AC3E}">
        <p14:creationId xmlns:p14="http://schemas.microsoft.com/office/powerpoint/2010/main" val="86177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F4CA7-BB30-5A44-BE2D-F24F8CF5DC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CA38F3-5B87-5D41-9E0F-938B78F8DD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FFAA3E-3E2C-8C4A-929B-4BAE3FDF78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FD8A00A-B38A-D04B-91C3-C61A540F15BD}"/>
              </a:ext>
            </a:extLst>
          </p:cNvPr>
          <p:cNvSpPr>
            <a:spLocks noGrp="1"/>
          </p:cNvSpPr>
          <p:nvPr>
            <p:ph type="dt" sz="half" idx="10"/>
          </p:nvPr>
        </p:nvSpPr>
        <p:spPr/>
        <p:txBody>
          <a:bodyPr/>
          <a:lstStyle/>
          <a:p>
            <a:fld id="{29FCC0C1-4E78-7C45-A95B-2555C9E71FBF}" type="datetimeFigureOut">
              <a:rPr lang="en-US" smtClean="0"/>
              <a:t>12/18/18</a:t>
            </a:fld>
            <a:endParaRPr lang="en-US"/>
          </a:p>
        </p:txBody>
      </p:sp>
      <p:sp>
        <p:nvSpPr>
          <p:cNvPr id="6" name="Footer Placeholder 5">
            <a:extLst>
              <a:ext uri="{FF2B5EF4-FFF2-40B4-BE49-F238E27FC236}">
                <a16:creationId xmlns:a16="http://schemas.microsoft.com/office/drawing/2014/main" id="{386EE753-824D-D74C-8E37-6F9EEB4E1D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381105-9563-0F44-ACC3-7A334EFA9F57}"/>
              </a:ext>
            </a:extLst>
          </p:cNvPr>
          <p:cNvSpPr>
            <a:spLocks noGrp="1"/>
          </p:cNvSpPr>
          <p:nvPr>
            <p:ph type="sldNum" sz="quarter" idx="12"/>
          </p:nvPr>
        </p:nvSpPr>
        <p:spPr/>
        <p:txBody>
          <a:bodyPr/>
          <a:lstStyle/>
          <a:p>
            <a:fld id="{3C0BCE73-02B4-8942-A818-4A592B876A34}" type="slidenum">
              <a:rPr lang="en-US" smtClean="0"/>
              <a:t>‹#›</a:t>
            </a:fld>
            <a:endParaRPr lang="en-US"/>
          </a:p>
        </p:txBody>
      </p:sp>
    </p:spTree>
    <p:extLst>
      <p:ext uri="{BB962C8B-B14F-4D97-AF65-F5344CB8AC3E}">
        <p14:creationId xmlns:p14="http://schemas.microsoft.com/office/powerpoint/2010/main" val="1568136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CED3-A222-2C44-A339-D93D7A63A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FE494E-7389-5847-8ADB-BB71F3A31D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F548A1-C814-CA46-B6FA-535E06F22D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9D880F-1F92-8840-BFBF-AFA2AB81EF4E}"/>
              </a:ext>
            </a:extLst>
          </p:cNvPr>
          <p:cNvSpPr>
            <a:spLocks noGrp="1"/>
          </p:cNvSpPr>
          <p:nvPr>
            <p:ph type="dt" sz="half" idx="10"/>
          </p:nvPr>
        </p:nvSpPr>
        <p:spPr/>
        <p:txBody>
          <a:bodyPr/>
          <a:lstStyle/>
          <a:p>
            <a:fld id="{29FCC0C1-4E78-7C45-A95B-2555C9E71FBF}" type="datetimeFigureOut">
              <a:rPr lang="en-US" smtClean="0"/>
              <a:t>12/18/18</a:t>
            </a:fld>
            <a:endParaRPr lang="en-US"/>
          </a:p>
        </p:txBody>
      </p:sp>
      <p:sp>
        <p:nvSpPr>
          <p:cNvPr id="6" name="Footer Placeholder 5">
            <a:extLst>
              <a:ext uri="{FF2B5EF4-FFF2-40B4-BE49-F238E27FC236}">
                <a16:creationId xmlns:a16="http://schemas.microsoft.com/office/drawing/2014/main" id="{B1B4C93C-8AFB-B74C-89BD-2A624A164E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8B69DD-946D-BD44-8D90-A10CB97BD6D6}"/>
              </a:ext>
            </a:extLst>
          </p:cNvPr>
          <p:cNvSpPr>
            <a:spLocks noGrp="1"/>
          </p:cNvSpPr>
          <p:nvPr>
            <p:ph type="sldNum" sz="quarter" idx="12"/>
          </p:nvPr>
        </p:nvSpPr>
        <p:spPr/>
        <p:txBody>
          <a:bodyPr/>
          <a:lstStyle/>
          <a:p>
            <a:fld id="{3C0BCE73-02B4-8942-A818-4A592B876A34}" type="slidenum">
              <a:rPr lang="en-US" smtClean="0"/>
              <a:t>‹#›</a:t>
            </a:fld>
            <a:endParaRPr lang="en-US"/>
          </a:p>
        </p:txBody>
      </p:sp>
    </p:spTree>
    <p:extLst>
      <p:ext uri="{BB962C8B-B14F-4D97-AF65-F5344CB8AC3E}">
        <p14:creationId xmlns:p14="http://schemas.microsoft.com/office/powerpoint/2010/main" val="2023419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79D074-8054-814B-B45E-E9B3ED66C6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ED1DAB-593D-4B45-8A5D-F989FA9B3D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446C4C-26DB-6942-BF2D-AAB6B7FD54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FCC0C1-4E78-7C45-A95B-2555C9E71FBF}" type="datetimeFigureOut">
              <a:rPr lang="en-US" smtClean="0"/>
              <a:t>12/18/18</a:t>
            </a:fld>
            <a:endParaRPr lang="en-US"/>
          </a:p>
        </p:txBody>
      </p:sp>
      <p:sp>
        <p:nvSpPr>
          <p:cNvPr id="5" name="Footer Placeholder 4">
            <a:extLst>
              <a:ext uri="{FF2B5EF4-FFF2-40B4-BE49-F238E27FC236}">
                <a16:creationId xmlns:a16="http://schemas.microsoft.com/office/drawing/2014/main" id="{3C2F290E-A6C0-D846-B518-04ED6AEB5D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6E54AA-A7E3-2748-BF7F-9A4571A338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0BCE73-02B4-8942-A818-4A592B876A34}" type="slidenum">
              <a:rPr lang="en-US" smtClean="0"/>
              <a:t>‹#›</a:t>
            </a:fld>
            <a:endParaRPr lang="en-US"/>
          </a:p>
        </p:txBody>
      </p:sp>
    </p:spTree>
    <p:extLst>
      <p:ext uri="{BB962C8B-B14F-4D97-AF65-F5344CB8AC3E}">
        <p14:creationId xmlns:p14="http://schemas.microsoft.com/office/powerpoint/2010/main" val="1672145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39500B-2F04-0E46-93E0-C6F652E811CD}"/>
              </a:ext>
            </a:extLst>
          </p:cNvPr>
          <p:cNvSpPr txBox="1"/>
          <p:nvPr/>
        </p:nvSpPr>
        <p:spPr>
          <a:xfrm>
            <a:off x="580768" y="988541"/>
            <a:ext cx="2718486" cy="369332"/>
          </a:xfrm>
          <a:prstGeom prst="rect">
            <a:avLst/>
          </a:prstGeom>
          <a:noFill/>
        </p:spPr>
        <p:txBody>
          <a:bodyPr wrap="square" rtlCol="0">
            <a:spAutoFit/>
          </a:bodyPr>
          <a:lstStyle/>
          <a:p>
            <a:r>
              <a:rPr lang="en-US" dirty="0"/>
              <a:t>Challenge</a:t>
            </a:r>
          </a:p>
        </p:txBody>
      </p:sp>
      <p:sp>
        <p:nvSpPr>
          <p:cNvPr id="5" name="Rectangle 4">
            <a:extLst>
              <a:ext uri="{FF2B5EF4-FFF2-40B4-BE49-F238E27FC236}">
                <a16:creationId xmlns:a16="http://schemas.microsoft.com/office/drawing/2014/main" id="{CA7C872C-D3F7-034F-940D-22F5345B8B29}"/>
              </a:ext>
            </a:extLst>
          </p:cNvPr>
          <p:cNvSpPr/>
          <p:nvPr/>
        </p:nvSpPr>
        <p:spPr>
          <a:xfrm>
            <a:off x="580768" y="667265"/>
            <a:ext cx="2718486" cy="1804087"/>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Challenge</a:t>
            </a:r>
          </a:p>
        </p:txBody>
      </p:sp>
      <p:sp>
        <p:nvSpPr>
          <p:cNvPr id="6" name="Rectangle 5">
            <a:extLst>
              <a:ext uri="{FF2B5EF4-FFF2-40B4-BE49-F238E27FC236}">
                <a16:creationId xmlns:a16="http://schemas.microsoft.com/office/drawing/2014/main" id="{1F737FB9-2023-AD46-B944-10BCD6CAADD9}"/>
              </a:ext>
            </a:extLst>
          </p:cNvPr>
          <p:cNvSpPr/>
          <p:nvPr/>
        </p:nvSpPr>
        <p:spPr>
          <a:xfrm>
            <a:off x="580768" y="2693773"/>
            <a:ext cx="2718486" cy="1804087"/>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Change</a:t>
            </a:r>
          </a:p>
        </p:txBody>
      </p:sp>
      <p:sp>
        <p:nvSpPr>
          <p:cNvPr id="7" name="Rectangle 6">
            <a:extLst>
              <a:ext uri="{FF2B5EF4-FFF2-40B4-BE49-F238E27FC236}">
                <a16:creationId xmlns:a16="http://schemas.microsoft.com/office/drawing/2014/main" id="{62140D07-887B-434E-8040-268E15970CB9}"/>
              </a:ext>
            </a:extLst>
          </p:cNvPr>
          <p:cNvSpPr/>
          <p:nvPr/>
        </p:nvSpPr>
        <p:spPr>
          <a:xfrm>
            <a:off x="580768" y="4720281"/>
            <a:ext cx="2718486" cy="1804087"/>
          </a:xfrm>
          <a:prstGeom prst="rect">
            <a:avLst/>
          </a:prstGeom>
          <a:solidFill>
            <a:srgbClr val="F494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Better</a:t>
            </a:r>
          </a:p>
        </p:txBody>
      </p:sp>
      <p:sp>
        <p:nvSpPr>
          <p:cNvPr id="8" name="TextBox 7">
            <a:extLst>
              <a:ext uri="{FF2B5EF4-FFF2-40B4-BE49-F238E27FC236}">
                <a16:creationId xmlns:a16="http://schemas.microsoft.com/office/drawing/2014/main" id="{183F46D5-947D-7F40-A498-B0279657384E}"/>
              </a:ext>
            </a:extLst>
          </p:cNvPr>
          <p:cNvSpPr txBox="1"/>
          <p:nvPr/>
        </p:nvSpPr>
        <p:spPr>
          <a:xfrm>
            <a:off x="4967417" y="210065"/>
            <a:ext cx="4127157" cy="523220"/>
          </a:xfrm>
          <a:prstGeom prst="rect">
            <a:avLst/>
          </a:prstGeom>
          <a:noFill/>
        </p:spPr>
        <p:txBody>
          <a:bodyPr wrap="square" rtlCol="0">
            <a:spAutoFit/>
          </a:bodyPr>
          <a:lstStyle/>
          <a:p>
            <a:r>
              <a:rPr lang="en-US" sz="2800" i="1" dirty="0">
                <a:solidFill>
                  <a:schemeClr val="tx1">
                    <a:lumMod val="50000"/>
                    <a:lumOff val="50000"/>
                  </a:schemeClr>
                </a:solidFill>
              </a:rPr>
              <a:t>ABISS - Mission Statement</a:t>
            </a:r>
          </a:p>
        </p:txBody>
      </p:sp>
      <p:sp>
        <p:nvSpPr>
          <p:cNvPr id="9" name="TextBox 8">
            <a:extLst>
              <a:ext uri="{FF2B5EF4-FFF2-40B4-BE49-F238E27FC236}">
                <a16:creationId xmlns:a16="http://schemas.microsoft.com/office/drawing/2014/main" id="{FDDD9CBD-5281-0946-9570-E156CE802863}"/>
              </a:ext>
            </a:extLst>
          </p:cNvPr>
          <p:cNvSpPr txBox="1"/>
          <p:nvPr/>
        </p:nvSpPr>
        <p:spPr>
          <a:xfrm>
            <a:off x="3657600" y="741404"/>
            <a:ext cx="7648832" cy="1754326"/>
          </a:xfrm>
          <a:prstGeom prst="rect">
            <a:avLst/>
          </a:prstGeom>
          <a:noFill/>
        </p:spPr>
        <p:txBody>
          <a:bodyPr wrap="square" rtlCol="0">
            <a:spAutoFit/>
          </a:bodyPr>
          <a:lstStyle/>
          <a:p>
            <a:r>
              <a:rPr lang="en-US" dirty="0"/>
              <a:t>We will CHALLENGE every method or way of working to deliver success to and obtain new or improved solutions to every project and then CHALLENGE that solution.</a:t>
            </a:r>
          </a:p>
          <a:p>
            <a:r>
              <a:rPr lang="en-US" dirty="0"/>
              <a:t>We will work tirelessly in partnership with our clients to offer continual risks and solutions to all the projects through the concept and planning stages and offer continual improvements and changes to procedures to drive out the risks.</a:t>
            </a:r>
          </a:p>
        </p:txBody>
      </p:sp>
      <p:sp>
        <p:nvSpPr>
          <p:cNvPr id="10" name="TextBox 9">
            <a:extLst>
              <a:ext uri="{FF2B5EF4-FFF2-40B4-BE49-F238E27FC236}">
                <a16:creationId xmlns:a16="http://schemas.microsoft.com/office/drawing/2014/main" id="{6E5B84F0-C9A1-8F4A-80B0-4863437656D1}"/>
              </a:ext>
            </a:extLst>
          </p:cNvPr>
          <p:cNvSpPr txBox="1"/>
          <p:nvPr/>
        </p:nvSpPr>
        <p:spPr>
          <a:xfrm>
            <a:off x="3657600" y="2693773"/>
            <a:ext cx="8081319" cy="1754326"/>
          </a:xfrm>
          <a:prstGeom prst="rect">
            <a:avLst/>
          </a:prstGeom>
          <a:noFill/>
        </p:spPr>
        <p:txBody>
          <a:bodyPr wrap="square" rtlCol="0">
            <a:spAutoFit/>
          </a:bodyPr>
          <a:lstStyle/>
          <a:p>
            <a:r>
              <a:rPr lang="en-US" dirty="0"/>
              <a:t>We will endeavor and strive to CHANGE the way that execution and implementation are conceived in all our projects to create a culture of </a:t>
            </a:r>
            <a:r>
              <a:rPr lang="en-US" b="1" dirty="0"/>
              <a:t>“Right First Time”.</a:t>
            </a:r>
          </a:p>
          <a:p>
            <a:r>
              <a:rPr lang="en-US" dirty="0"/>
              <a:t>This will not only affect our own teams but all the management, staff and contractors in partnership with ABISS In striving to deliver a culture of continual improvement. </a:t>
            </a:r>
          </a:p>
          <a:p>
            <a:r>
              <a:rPr lang="en-US" dirty="0"/>
              <a:t>Our clients will always be our first and only thought in our thought process.</a:t>
            </a:r>
          </a:p>
        </p:txBody>
      </p:sp>
      <p:sp>
        <p:nvSpPr>
          <p:cNvPr id="11" name="TextBox 10">
            <a:extLst>
              <a:ext uri="{FF2B5EF4-FFF2-40B4-BE49-F238E27FC236}">
                <a16:creationId xmlns:a16="http://schemas.microsoft.com/office/drawing/2014/main" id="{8371FCDD-89B6-0047-81E0-E0078A209C14}"/>
              </a:ext>
            </a:extLst>
          </p:cNvPr>
          <p:cNvSpPr txBox="1"/>
          <p:nvPr/>
        </p:nvSpPr>
        <p:spPr>
          <a:xfrm>
            <a:off x="3657600" y="4720281"/>
            <a:ext cx="8081319" cy="1754326"/>
          </a:xfrm>
          <a:prstGeom prst="rect">
            <a:avLst/>
          </a:prstGeom>
          <a:noFill/>
        </p:spPr>
        <p:txBody>
          <a:bodyPr wrap="square" rtlCol="0">
            <a:spAutoFit/>
          </a:bodyPr>
          <a:lstStyle/>
          <a:p>
            <a:r>
              <a:rPr lang="en-US" dirty="0"/>
              <a:t>We will have a continual </a:t>
            </a:r>
            <a:r>
              <a:rPr lang="en-US" dirty="0" err="1"/>
              <a:t>programme</a:t>
            </a:r>
            <a:r>
              <a:rPr lang="en-US" dirty="0"/>
              <a:t> of learning and education in everything we implement to ensure that we are always BETTER than the time before using the first two key statements.</a:t>
            </a:r>
          </a:p>
          <a:p>
            <a:r>
              <a:rPr lang="en-US" dirty="0"/>
              <a:t>We will investigate every risk and plan to </a:t>
            </a:r>
            <a:r>
              <a:rPr lang="en-US" b="1" dirty="0"/>
              <a:t>challenge</a:t>
            </a:r>
            <a:r>
              <a:rPr lang="en-US" dirty="0"/>
              <a:t> and </a:t>
            </a:r>
            <a:r>
              <a:rPr lang="en-US" b="1" dirty="0"/>
              <a:t>change</a:t>
            </a:r>
            <a:r>
              <a:rPr lang="en-US" dirty="0"/>
              <a:t> every  idea, method of working and cost to </a:t>
            </a:r>
            <a:r>
              <a:rPr lang="en-US" b="1" dirty="0"/>
              <a:t>better</a:t>
            </a:r>
            <a:r>
              <a:rPr lang="en-US" dirty="0"/>
              <a:t> the way it was done before.</a:t>
            </a:r>
          </a:p>
          <a:p>
            <a:endParaRPr lang="en-US" dirty="0"/>
          </a:p>
        </p:txBody>
      </p:sp>
      <p:sp>
        <p:nvSpPr>
          <p:cNvPr id="12" name="Down Arrow 11">
            <a:extLst>
              <a:ext uri="{FF2B5EF4-FFF2-40B4-BE49-F238E27FC236}">
                <a16:creationId xmlns:a16="http://schemas.microsoft.com/office/drawing/2014/main" id="{DEC3D96C-927B-7045-A44D-42516601F4A3}"/>
              </a:ext>
            </a:extLst>
          </p:cNvPr>
          <p:cNvSpPr/>
          <p:nvPr/>
        </p:nvSpPr>
        <p:spPr>
          <a:xfrm>
            <a:off x="1697695" y="2341439"/>
            <a:ext cx="484632" cy="630529"/>
          </a:xfrm>
          <a:prstGeom prst="downArrow">
            <a:avLst/>
          </a:prstGeom>
          <a:solidFill>
            <a:srgbClr val="F494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a:extLst>
              <a:ext uri="{FF2B5EF4-FFF2-40B4-BE49-F238E27FC236}">
                <a16:creationId xmlns:a16="http://schemas.microsoft.com/office/drawing/2014/main" id="{7616C064-7B8A-0241-AB60-5B6F41495A73}"/>
              </a:ext>
            </a:extLst>
          </p:cNvPr>
          <p:cNvSpPr/>
          <p:nvPr/>
        </p:nvSpPr>
        <p:spPr>
          <a:xfrm>
            <a:off x="1697695" y="4312507"/>
            <a:ext cx="484632" cy="720003"/>
          </a:xfrm>
          <a:prstGeom prst="downArrow">
            <a:avLst/>
          </a:prstGeom>
          <a:solidFill>
            <a:srgbClr val="F494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8673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209</Words>
  <Application>Microsoft Macintosh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brooks</dc:creator>
  <cp:lastModifiedBy>andrew brooks</cp:lastModifiedBy>
  <cp:revision>3</cp:revision>
  <dcterms:created xsi:type="dcterms:W3CDTF">2018-12-18T03:12:04Z</dcterms:created>
  <dcterms:modified xsi:type="dcterms:W3CDTF">2018-12-18T03:33:28Z</dcterms:modified>
</cp:coreProperties>
</file>