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FEA6-2B08-4DB5-8EEB-149CF1EAFCD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1262-76DC-4B0B-AD0D-E343F2D2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9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FEA6-2B08-4DB5-8EEB-149CF1EAFCD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1262-76DC-4B0B-AD0D-E343F2D2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2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FEA6-2B08-4DB5-8EEB-149CF1EAFCD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1262-76DC-4B0B-AD0D-E343F2D2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FEA6-2B08-4DB5-8EEB-149CF1EAFCD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1262-76DC-4B0B-AD0D-E343F2D2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7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FEA6-2B08-4DB5-8EEB-149CF1EAFCD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1262-76DC-4B0B-AD0D-E343F2D2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FEA6-2B08-4DB5-8EEB-149CF1EAFCD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1262-76DC-4B0B-AD0D-E343F2D2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FEA6-2B08-4DB5-8EEB-149CF1EAFCD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1262-76DC-4B0B-AD0D-E343F2D2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8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FEA6-2B08-4DB5-8EEB-149CF1EAFCD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1262-76DC-4B0B-AD0D-E343F2D2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FEA6-2B08-4DB5-8EEB-149CF1EAFCD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1262-76DC-4B0B-AD0D-E343F2D2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FEA6-2B08-4DB5-8EEB-149CF1EAFCD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1262-76DC-4B0B-AD0D-E343F2D2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0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FEA6-2B08-4DB5-8EEB-149CF1EAFCD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1262-76DC-4B0B-AD0D-E343F2D2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0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FEA6-2B08-4DB5-8EEB-149CF1EAFCD2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1262-76DC-4B0B-AD0D-E343F2D2A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4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Setting Up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Octo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09799"/>
            <a:ext cx="4381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29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5.googleusercontent.com/d4KF_w0hS_KQC4kLGy_IWsUlcrMcLWO11hkoKlhdgeziezuR-C5yGxjUH05dYLMazvgNB-r0tQTlBMWMT6jPWxvrZTeFSwKL6NqRsf-fYARn3tJZbkLnMmFnWfOn-4zxkF5p0nQ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14"/>
          <a:stretch/>
        </p:blipFill>
        <p:spPr bwMode="auto">
          <a:xfrm>
            <a:off x="457200" y="609600"/>
            <a:ext cx="7162800" cy="550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84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lh5.googleusercontent.com/GVKa-1d4OzBMg02WZv7rpwfuJdsPQ-kqD8uvSlADV8wL0aYqnn4rUISk8pZsY1gJl6Ll_zS8zbh4FIOuLh5eZNFSEPZY-kE6Ufa0pSamaLZTJd0s1K5WjeHwOGVb52JtERUl2K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29342" y="1295400"/>
            <a:ext cx="7696200" cy="51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lh6.googleusercontent.com/rOFgut17ku5XoOzpKdz1c9c3KDgshPxCVUnsdEKWa_RGMuqfSwpjUdG5NKD8IBF0l7Y9g96vSfZGrBkx9ZdG5pWv49OKnGiYJcY8BhH1XtyFRch880Hpwmu-vDEIghVCiz-pV9a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90600" y="1676400"/>
            <a:ext cx="6858000" cy="47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22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s://lh6.googleusercontent.com/ryD-4uWQNRf8VrWn1S2GFyRJAWjNXPx2pYhcUgPatphS5AprKbnSrg3TlZzVCTQBYLj8mN03PULpBVcvTfhGEx4U21gevGV9t3h5Mqk4vKyEPFpy_omdT4wl7lkKJsu-LoH9Pnr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28600" y="1676400"/>
            <a:ext cx="8610600" cy="516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https://lh6.googleusercontent.com/EXZR3L8VmcQdWHgJmxTJP7Y5LkIORmBuCMB8VzUz0SoFD_wq7aHLaiyoet6xNdsb-qfI2DL9YKLCvyJ4w6r8Jvnb8BXHl9o0wtJ1PSfV3tdg0immQNOh-D230EE4USBCW4l9-I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30106"/>
          <a:stretch/>
        </p:blipFill>
        <p:spPr bwMode="auto">
          <a:xfrm>
            <a:off x="1828800" y="1981200"/>
            <a:ext cx="5760811" cy="36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90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smtClean="0"/>
              <a:t>More Folders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lh3.googleusercontent.com/ytTKWaVMjmPdUFig4lpzkJimWicrKHVoYlCRexN00IDkN6-Z5JoDbtrM1q0itzyjjQX7LJFoculYu0ndCfaeiLnaAUPPLQcvEvUmhfREBdoohovB_ukpClTDVZE0eobp-pCyqA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17025"/>
          <a:stretch/>
        </p:blipFill>
        <p:spPr bwMode="auto">
          <a:xfrm>
            <a:off x="1447800" y="1519447"/>
            <a:ext cx="6259286" cy="532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30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Setting Up GitHub</vt:lpstr>
      <vt:lpstr>PowerPoint Presentation</vt:lpstr>
      <vt:lpstr>Create Repository</vt:lpstr>
      <vt:lpstr>Name the Repository</vt:lpstr>
      <vt:lpstr>Your Repository</vt:lpstr>
      <vt:lpstr>Create Folders</vt:lpstr>
      <vt:lpstr>Create More Folders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GitHub</dc:title>
  <dc:creator>lisadmin</dc:creator>
  <cp:lastModifiedBy>lisadmin</cp:lastModifiedBy>
  <cp:revision>1</cp:revision>
  <dcterms:created xsi:type="dcterms:W3CDTF">2017-06-01T19:22:49Z</dcterms:created>
  <dcterms:modified xsi:type="dcterms:W3CDTF">2017-06-01T19:29:09Z</dcterms:modified>
</cp:coreProperties>
</file>