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7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Simulator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86200" y="21336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elf32toSim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86200" y="28956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InstrParser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98125" y="35814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DependencyCheck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38700" y="42672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Pipeline Simulator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6200" y="49530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Checker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4610100" y="1943100"/>
            <a:ext cx="381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rot="5400000">
            <a:off x="4648200" y="2743200"/>
            <a:ext cx="304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4648994" y="3428206"/>
            <a:ext cx="304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4648994" y="4114006"/>
            <a:ext cx="304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648994" y="4799806"/>
            <a:ext cx="304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4495800" y="5638800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3276600" y="5638800"/>
            <a:ext cx="1524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3276600" y="4800600"/>
            <a:ext cx="1524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3276600" y="2667000"/>
            <a:ext cx="1524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52600" y="2438400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simasm.asm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752600" y="5410200"/>
            <a:ext cx="115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simrun.txt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676400" y="4572000"/>
            <a:ext cx="150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preproclog.txt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892475" y="1383268"/>
            <a:ext cx="1898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elf32-bigmips.asm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6096000" y="4267200"/>
            <a:ext cx="175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00800" y="304800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Assembler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477000" y="4648200"/>
            <a:ext cx="111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Simulator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Simulator Structure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Simulator Structure</dc:title>
  <dc:creator>#CHEAH HUI YAN (HYCHEAH1)#</dc:creator>
  <cp:lastModifiedBy>Hui Yan Cheah</cp:lastModifiedBy>
  <cp:revision>5</cp:revision>
  <dcterms:created xsi:type="dcterms:W3CDTF">2006-08-16T00:00:00Z</dcterms:created>
  <dcterms:modified xsi:type="dcterms:W3CDTF">2013-03-28T10:24:48Z</dcterms:modified>
</cp:coreProperties>
</file>