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6" r:id="rId3"/>
    <p:sldId id="258" r:id="rId4"/>
    <p:sldId id="259" r:id="rId5"/>
    <p:sldId id="264" r:id="rId6"/>
    <p:sldId id="267" r:id="rId7"/>
    <p:sldId id="268" r:id="rId8"/>
    <p:sldId id="269" r:id="rId9"/>
    <p:sldId id="277" r:id="rId10"/>
    <p:sldId id="271" r:id="rId11"/>
    <p:sldId id="272" r:id="rId12"/>
    <p:sldId id="273" r:id="rId13"/>
    <p:sldId id="275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23" autoAdjust="0"/>
  </p:normalViewPr>
  <p:slideViewPr>
    <p:cSldViewPr snapToGrid="0">
      <p:cViewPr varScale="1">
        <p:scale>
          <a:sx n="69" d="100"/>
          <a:sy n="69" d="100"/>
        </p:scale>
        <p:origin x="-768" y="-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3C3F1-8DC2-474B-9039-90641691A619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3DE42-A664-4F43-B772-027D1712C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2919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6AE95-C67C-4070-A5DF-A6F4DB477247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04E43-E310-4D1D-95B6-F95C88C9FE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112797"/>
      </p:ext>
    </p:extLst>
  </p:cSld>
  <p:clrMap bg1="dk1" tx1="lt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4E43-E310-4D1D-95B6-F95C88C9FEF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878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48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773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803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053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5202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044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64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2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786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65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kgitbank_Linux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72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2235056"/>
            <a:ext cx="10515600" cy="3769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1276-A84D-4405-9643-758E57F2102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err="1" smtClean="0"/>
              <a:t>kgitbank_Linux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88BE-9C43-47BF-B408-598AF4B89C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blipFill>
            <a:blip r:embed="rId14" cstate="print"/>
            <a:tile tx="0" ty="0" sx="100000" sy="100000" flip="none" algn="tl"/>
          </a:blip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S E V A S</a:t>
            </a:r>
            <a:r>
              <a:rPr lang="en-US" altLang="ko-KR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 _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L I N U X  :  I</a:t>
            </a:r>
            <a:r>
              <a:rPr lang="en-US" altLang="ko-KR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 T B A N K  </a:t>
            </a:r>
            <a:r>
              <a:rPr lang="ko-KR" altLang="en-US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간지 폭발 </a:t>
            </a:r>
            <a:r>
              <a:rPr lang="ko-KR" altLang="en-US" b="1" baseline="0" dirty="0" err="1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강쌤</a:t>
            </a:r>
            <a:r>
              <a:rPr lang="en-US" altLang="ko-KR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~ </a:t>
            </a:r>
            <a:r>
              <a:rPr lang="ko-KR" altLang="en-US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멋쟁이</a:t>
            </a:r>
            <a:r>
              <a:rPr lang="en-US" altLang="ko-KR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~~~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84319"/>
            <a:ext cx="12192000" cy="365125"/>
          </a:xfrm>
          <a:prstGeom prst="rect">
            <a:avLst/>
          </a:prstGeom>
          <a:blipFill>
            <a:blip r:embed="rId14" cstate="print"/>
            <a:tile tx="0" ty="0" sx="100000" sy="100000" flip="none" algn="tl"/>
          </a:blip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S E V A S</a:t>
            </a:r>
            <a:r>
              <a:rPr lang="en-US" altLang="ko-KR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 _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L I N U X  :  I</a:t>
            </a:r>
            <a:r>
              <a:rPr lang="en-US" altLang="ko-KR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 T B A N K </a:t>
            </a:r>
            <a:r>
              <a:rPr lang="ko-KR" altLang="en-US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강선생님 말씀 잘 듣는 </a:t>
            </a:r>
            <a:r>
              <a:rPr lang="ko-KR" altLang="en-US" b="1" baseline="0" dirty="0" err="1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세바스</a:t>
            </a:r>
            <a:r>
              <a:rPr lang="ko-KR" altLang="en-US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ko-KR" altLang="en-US" b="1" baseline="0" dirty="0" err="1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리눅스</a:t>
            </a:r>
            <a:r>
              <a:rPr lang="ko-KR" altLang="en-US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en-US" altLang="ko-KR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1 </a:t>
            </a:r>
            <a:r>
              <a:rPr lang="ko-KR" altLang="en-US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학생들이 됩시다</a:t>
            </a:r>
            <a:r>
              <a:rPr lang="en-US" altLang="ko-KR" b="1" baseline="0" dirty="0" smtClean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.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2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marL="571500" indent="-571500" algn="l" defTabSz="914400" rtl="0" eaLnBrk="1" latinLnBrk="1" hangingPunct="1">
        <a:lnSpc>
          <a:spcPct val="90000"/>
        </a:lnSpc>
        <a:spcBef>
          <a:spcPct val="0"/>
        </a:spcBef>
        <a:buFontTx/>
        <a:buBlip>
          <a:blip r:embed="rId15"/>
        </a:buBlip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1" hangingPunct="1">
        <a:lnSpc>
          <a:spcPct val="90000"/>
        </a:lnSpc>
        <a:spcBef>
          <a:spcPts val="500"/>
        </a:spcBef>
        <a:buFont typeface="+mj-ea"/>
        <a:buAutoNum type="circleNumDbPlai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사용자 계정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계정의 구조도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0892" y="4145833"/>
            <a:ext cx="1175657" cy="5769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809" y="4145833"/>
            <a:ext cx="1721334" cy="5769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login.defs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666116" y="2725501"/>
            <a:ext cx="1393371" cy="3576516"/>
            <a:chOff x="4158343" y="2725501"/>
            <a:chExt cx="1208314" cy="3576516"/>
          </a:xfrm>
        </p:grpSpPr>
        <p:sp>
          <p:nvSpPr>
            <p:cNvPr id="6" name="직사각형 5"/>
            <p:cNvSpPr/>
            <p:nvPr/>
          </p:nvSpPr>
          <p:spPr>
            <a:xfrm>
              <a:off x="4169229" y="2725501"/>
              <a:ext cx="1197428" cy="382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useradd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69229" y="3246385"/>
              <a:ext cx="1197428" cy="382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usermod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69229" y="3764185"/>
              <a:ext cx="1197428" cy="382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userdel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58343" y="4857389"/>
              <a:ext cx="1197428" cy="382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groupadd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58343" y="5401757"/>
              <a:ext cx="1197428" cy="382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groupmod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58343" y="5919557"/>
              <a:ext cx="1197428" cy="382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groupdel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1516549" y="4434305"/>
            <a:ext cx="46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9" name="그룹 38"/>
          <p:cNvGrpSpPr/>
          <p:nvPr/>
        </p:nvGrpSpPr>
        <p:grpSpPr>
          <a:xfrm>
            <a:off x="3701143" y="2916731"/>
            <a:ext cx="977526" cy="3194056"/>
            <a:chOff x="3701143" y="2916731"/>
            <a:chExt cx="977526" cy="3194056"/>
          </a:xfrm>
        </p:grpSpPr>
        <p:cxnSp>
          <p:nvCxnSpPr>
            <p:cNvPr id="17" name="꺾인 연결선 16"/>
            <p:cNvCxnSpPr>
              <a:stCxn id="5" idx="3"/>
              <a:endCxn id="6" idx="1"/>
            </p:cNvCxnSpPr>
            <p:nvPr/>
          </p:nvCxnSpPr>
          <p:spPr>
            <a:xfrm flipV="1">
              <a:off x="3701143" y="2916731"/>
              <a:ext cx="977526" cy="15175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꺾인 연결선 18"/>
            <p:cNvCxnSpPr>
              <a:stCxn id="5" idx="3"/>
              <a:endCxn id="9" idx="1"/>
            </p:cNvCxnSpPr>
            <p:nvPr/>
          </p:nvCxnSpPr>
          <p:spPr>
            <a:xfrm flipV="1">
              <a:off x="3701143" y="3437615"/>
              <a:ext cx="977526" cy="9966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꺾인 연결선 20"/>
            <p:cNvCxnSpPr>
              <a:stCxn id="5" idx="3"/>
              <a:endCxn id="10" idx="1"/>
            </p:cNvCxnSpPr>
            <p:nvPr/>
          </p:nvCxnSpPr>
          <p:spPr>
            <a:xfrm flipV="1">
              <a:off x="3701143" y="3955415"/>
              <a:ext cx="977526" cy="4788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꺾인 연결선 22"/>
            <p:cNvCxnSpPr>
              <a:stCxn id="5" idx="3"/>
              <a:endCxn id="11" idx="1"/>
            </p:cNvCxnSpPr>
            <p:nvPr/>
          </p:nvCxnSpPr>
          <p:spPr>
            <a:xfrm>
              <a:off x="3701143" y="4434305"/>
              <a:ext cx="964973" cy="6143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꺾인 연결선 24"/>
            <p:cNvCxnSpPr>
              <a:stCxn id="5" idx="3"/>
              <a:endCxn id="12" idx="1"/>
            </p:cNvCxnSpPr>
            <p:nvPr/>
          </p:nvCxnSpPr>
          <p:spPr>
            <a:xfrm>
              <a:off x="3701143" y="4434305"/>
              <a:ext cx="964973" cy="1158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꺾인 연결선 26"/>
            <p:cNvCxnSpPr>
              <a:stCxn id="5" idx="3"/>
              <a:endCxn id="13" idx="1"/>
            </p:cNvCxnSpPr>
            <p:nvPr/>
          </p:nvCxnSpPr>
          <p:spPr>
            <a:xfrm>
              <a:off x="3701143" y="4434305"/>
              <a:ext cx="964973" cy="16764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7141089" y="5135099"/>
            <a:ext cx="2558082" cy="2884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/home/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237334" y="4284113"/>
            <a:ext cx="1458685" cy="5705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skel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823415" y="1649582"/>
            <a:ext cx="2472985" cy="3591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/default/</a:t>
            </a:r>
            <a:r>
              <a:rPr lang="en-US" altLang="ko-KR" dirty="0" err="1" smtClean="0"/>
              <a:t>useradd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144241" y="5755300"/>
            <a:ext cx="2554930" cy="2884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/spool/mail/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144242" y="2725501"/>
            <a:ext cx="2035889" cy="2884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165309" y="3868910"/>
            <a:ext cx="2035889" cy="2884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144241" y="3283434"/>
            <a:ext cx="2035889" cy="2884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/shadow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6046934" y="2916731"/>
            <a:ext cx="494154" cy="3194056"/>
            <a:chOff x="6046934" y="2916731"/>
            <a:chExt cx="761480" cy="3194056"/>
          </a:xfrm>
        </p:grpSpPr>
        <p:cxnSp>
          <p:nvCxnSpPr>
            <p:cNvPr id="51" name="꺾인 연결선 50"/>
            <p:cNvCxnSpPr>
              <a:stCxn id="6" idx="3"/>
            </p:cNvCxnSpPr>
            <p:nvPr/>
          </p:nvCxnSpPr>
          <p:spPr>
            <a:xfrm>
              <a:off x="6059487" y="2916731"/>
              <a:ext cx="748927" cy="1593300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9" idx="3"/>
            </p:cNvCxnSpPr>
            <p:nvPr/>
          </p:nvCxnSpPr>
          <p:spPr>
            <a:xfrm>
              <a:off x="6059487" y="3437615"/>
              <a:ext cx="748927" cy="1081659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10" idx="3"/>
            </p:cNvCxnSpPr>
            <p:nvPr/>
          </p:nvCxnSpPr>
          <p:spPr>
            <a:xfrm>
              <a:off x="6059487" y="3955415"/>
              <a:ext cx="748927" cy="767361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11" idx="3"/>
            </p:cNvCxnSpPr>
            <p:nvPr/>
          </p:nvCxnSpPr>
          <p:spPr>
            <a:xfrm flipV="1">
              <a:off x="6046934" y="4145833"/>
              <a:ext cx="761480" cy="902786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12" idx="3"/>
            </p:cNvCxnSpPr>
            <p:nvPr/>
          </p:nvCxnSpPr>
          <p:spPr>
            <a:xfrm flipV="1">
              <a:off x="6046934" y="4169632"/>
              <a:ext cx="761480" cy="1423355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13" idx="3"/>
            </p:cNvCxnSpPr>
            <p:nvPr/>
          </p:nvCxnSpPr>
          <p:spPr>
            <a:xfrm flipV="1">
              <a:off x="6046934" y="4250345"/>
              <a:ext cx="761480" cy="1860442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꺾인 연결선 65"/>
          <p:cNvCxnSpPr>
            <a:stCxn id="45" idx="1"/>
            <a:endCxn id="6" idx="0"/>
          </p:cNvCxnSpPr>
          <p:nvPr/>
        </p:nvCxnSpPr>
        <p:spPr>
          <a:xfrm rot="10800000" flipV="1">
            <a:off x="5369079" y="1829147"/>
            <a:ext cx="1454337" cy="8963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47" idx="1"/>
          </p:cNvCxnSpPr>
          <p:nvPr/>
        </p:nvCxnSpPr>
        <p:spPr>
          <a:xfrm rot="5400000" flipH="1" flipV="1">
            <a:off x="6203779" y="3474374"/>
            <a:ext cx="1545100" cy="3358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49" idx="1"/>
          </p:cNvCxnSpPr>
          <p:nvPr/>
        </p:nvCxnSpPr>
        <p:spPr>
          <a:xfrm rot="5400000" flipH="1" flipV="1">
            <a:off x="6473010" y="3763074"/>
            <a:ext cx="1006634" cy="3358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48" idx="1"/>
          </p:cNvCxnSpPr>
          <p:nvPr/>
        </p:nvCxnSpPr>
        <p:spPr>
          <a:xfrm rot="5400000" flipH="1" flipV="1">
            <a:off x="6759443" y="4057278"/>
            <a:ext cx="449997" cy="3617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43" idx="1"/>
          </p:cNvCxnSpPr>
          <p:nvPr/>
        </p:nvCxnSpPr>
        <p:spPr>
          <a:xfrm rot="16200000" flipH="1">
            <a:off x="6574668" y="4712914"/>
            <a:ext cx="800164" cy="332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endCxn id="46" idx="1"/>
          </p:cNvCxnSpPr>
          <p:nvPr/>
        </p:nvCxnSpPr>
        <p:spPr>
          <a:xfrm rot="16200000" flipH="1">
            <a:off x="6265363" y="5020658"/>
            <a:ext cx="1421928" cy="335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541088" y="4463144"/>
            <a:ext cx="2823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268617" y="2725501"/>
            <a:ext cx="245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계정 정보 문서파일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296400" y="3259622"/>
            <a:ext cx="245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PW </a:t>
            </a:r>
            <a:r>
              <a:rPr lang="ko-KR" altLang="en-US" sz="1400" dirty="0" smtClean="0"/>
              <a:t>정보 문서파일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96400" y="3838056"/>
            <a:ext cx="245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그룹 정보 문서파일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783283" y="5732962"/>
            <a:ext cx="197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</a:t>
            </a:r>
            <a:r>
              <a:rPr lang="ko-KR" altLang="en-US" sz="1400" dirty="0" err="1" smtClean="0"/>
              <a:t>메일함</a:t>
            </a:r>
            <a:endParaRPr lang="ko-KR" altLang="en-US" sz="1400" dirty="0"/>
          </a:p>
        </p:txBody>
      </p:sp>
      <p:cxnSp>
        <p:nvCxnSpPr>
          <p:cNvPr id="110" name="꺾인 연결선 109"/>
          <p:cNvCxnSpPr>
            <a:stCxn id="44" idx="2"/>
            <a:endCxn id="43" idx="0"/>
          </p:cNvCxnSpPr>
          <p:nvPr/>
        </p:nvCxnSpPr>
        <p:spPr>
          <a:xfrm rot="5400000">
            <a:off x="8553192" y="4721613"/>
            <a:ext cx="280425" cy="546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783283" y="5147146"/>
            <a:ext cx="197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</a:t>
            </a:r>
            <a:r>
              <a:rPr lang="ko-KR" altLang="en-US" sz="1400" dirty="0" err="1" smtClean="0"/>
              <a:t>홈디렉토리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315197" y="1681705"/>
            <a:ext cx="272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useradd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명령어의 기본값 설정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9699172" y="4284113"/>
            <a:ext cx="2403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계정생성시 구성되는 파일 </a:t>
            </a:r>
            <a:r>
              <a:rPr lang="ko-KR" altLang="en-US" sz="1400" dirty="0" err="1" smtClean="0"/>
              <a:t>디렉토리들의</a:t>
            </a:r>
            <a:r>
              <a:rPr lang="ko-KR" altLang="en-US" sz="1400" dirty="0" smtClean="0"/>
              <a:t> 저장소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skel</a:t>
            </a:r>
            <a:r>
              <a:rPr lang="en-US" altLang="ko-KR" sz="1400" dirty="0" smtClean="0"/>
              <a:t> = </a:t>
            </a:r>
            <a:r>
              <a:rPr lang="ko-KR" altLang="en-US" sz="1400" dirty="0" smtClean="0"/>
              <a:t>뼈대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9054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usermod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2543"/>
            <a:ext cx="10515600" cy="376995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usermod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속성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-l		 -p        -u       -g  -c		-d</a:t>
            </a:r>
            <a:r>
              <a:rPr lang="en-US" altLang="ko-KR" dirty="0"/>
              <a:t>	</a:t>
            </a:r>
            <a:r>
              <a:rPr lang="en-US" altLang="ko-KR" dirty="0" smtClean="0"/>
              <a:t>		     -s	</a:t>
            </a:r>
          </a:p>
          <a:p>
            <a:r>
              <a:rPr lang="ko-KR" altLang="en-US" dirty="0" smtClean="0"/>
              <a:t>추가옵션 </a:t>
            </a:r>
            <a:r>
              <a:rPr lang="en-US" altLang="ko-KR" dirty="0" smtClean="0"/>
              <a:t>–f </a:t>
            </a:r>
            <a:r>
              <a:rPr lang="ko-KR" altLang="en-US" dirty="0" err="1" smtClean="0"/>
              <a:t>계정만료후</a:t>
            </a:r>
            <a:r>
              <a:rPr lang="ko-KR" altLang="en-US" dirty="0" smtClean="0"/>
              <a:t> 최소사용일자 </a:t>
            </a:r>
            <a:r>
              <a:rPr lang="en-US" altLang="ko-KR" dirty="0" smtClean="0"/>
              <a:t>–e </a:t>
            </a:r>
            <a:r>
              <a:rPr lang="ko-KR" altLang="en-US" dirty="0" smtClean="0"/>
              <a:t>계정 만료일자</a:t>
            </a:r>
            <a:endParaRPr lang="en-US" altLang="ko-KR" dirty="0" smtClean="0"/>
          </a:p>
          <a:p>
            <a:r>
              <a:rPr lang="en-US" altLang="ko-KR" dirty="0" err="1" smtClean="0"/>
              <a:t>usermod</a:t>
            </a:r>
            <a:r>
              <a:rPr lang="en-US" altLang="ko-KR" dirty="0" smtClean="0"/>
              <a:t> –u 510 </a:t>
            </a:r>
            <a:r>
              <a:rPr lang="en-US" altLang="ko-KR" dirty="0" err="1" smtClean="0"/>
              <a:t>usertest</a:t>
            </a:r>
            <a:r>
              <a:rPr lang="en-US" altLang="ko-KR" dirty="0" smtClean="0"/>
              <a:t>    =&gt; </a:t>
            </a:r>
            <a:r>
              <a:rPr lang="en-US" altLang="ko-KR" dirty="0" err="1" smtClean="0"/>
              <a:t>uid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=&gt;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2</a:t>
            </a:r>
            <a:r>
              <a:rPr lang="ko-KR" altLang="en-US" dirty="0" smtClean="0"/>
              <a:t>개는 항상 확인</a:t>
            </a:r>
            <a:endParaRPr lang="en-US" altLang="ko-KR" dirty="0" smtClean="0"/>
          </a:p>
          <a:p>
            <a:r>
              <a:rPr lang="en-US" altLang="ko-KR" dirty="0" err="1" smtClean="0"/>
              <a:t>usermod</a:t>
            </a:r>
            <a:r>
              <a:rPr lang="en-US" altLang="ko-KR" dirty="0" smtClean="0"/>
              <a:t> –g </a:t>
            </a:r>
            <a:r>
              <a:rPr lang="en-US" altLang="ko-KR" dirty="0" err="1" smtClean="0"/>
              <a:t>kgitbank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usertest</a:t>
            </a:r>
            <a:r>
              <a:rPr lang="en-US" altLang="ko-KR" dirty="0" smtClean="0"/>
              <a:t>   =&gt; </a:t>
            </a:r>
            <a:r>
              <a:rPr lang="ko-KR" altLang="en-US" dirty="0" err="1" smtClean="0"/>
              <a:t>주그룹변경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(id </a:t>
            </a:r>
            <a:r>
              <a:rPr lang="en-US" altLang="ko-KR" dirty="0" err="1" smtClean="0"/>
              <a:t>usertest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usermod</a:t>
            </a:r>
            <a:r>
              <a:rPr lang="en-US" altLang="ko-KR" dirty="0" smtClean="0"/>
              <a:t> –G g1 </a:t>
            </a:r>
            <a:r>
              <a:rPr lang="en-US" altLang="ko-KR" dirty="0" err="1" smtClean="0"/>
              <a:t>usertest</a:t>
            </a:r>
            <a:r>
              <a:rPr lang="en-US" altLang="ko-KR" dirty="0" smtClean="0"/>
              <a:t>	=&gt; </a:t>
            </a:r>
            <a:r>
              <a:rPr lang="ko-KR" altLang="en-US" dirty="0" smtClean="0"/>
              <a:t>보조그룹변경 </a:t>
            </a:r>
            <a:r>
              <a:rPr lang="en-US" altLang="ko-KR" dirty="0" smtClean="0"/>
              <a:t>(id </a:t>
            </a:r>
            <a:r>
              <a:rPr lang="en-US" altLang="ko-KR" dirty="0" err="1" smtClean="0"/>
              <a:t>usertest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usermod</a:t>
            </a:r>
            <a:r>
              <a:rPr lang="en-US" altLang="ko-KR" dirty="0" smtClean="0"/>
              <a:t> –c </a:t>
            </a:r>
            <a:r>
              <a:rPr lang="en-US" altLang="ko-KR" dirty="0" err="1" smtClean="0"/>
              <a:t>itbank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usertest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계정 설명변경 </a:t>
            </a:r>
            <a:endParaRPr lang="en-US" altLang="ko-KR" dirty="0"/>
          </a:p>
          <a:p>
            <a:r>
              <a:rPr lang="en-US" altLang="ko-KR" dirty="0" err="1" smtClean="0"/>
              <a:t>usermod</a:t>
            </a:r>
            <a:r>
              <a:rPr lang="en-US" altLang="ko-KR" dirty="0" smtClean="0"/>
              <a:t> –s /bin/</a:t>
            </a:r>
            <a:r>
              <a:rPr lang="en-US" altLang="ko-KR" dirty="0" err="1" smtClean="0"/>
              <a:t>tcsh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usertest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계정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변경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704" y="1907414"/>
            <a:ext cx="10077453" cy="5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96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usermod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8298"/>
            <a:ext cx="10515600" cy="37699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usermod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속성 변경   </a:t>
            </a:r>
            <a:r>
              <a:rPr lang="en-US" altLang="ko-KR" dirty="0" err="1" smtClean="0"/>
              <a:t>usermod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–d</a:t>
            </a:r>
            <a:r>
              <a:rPr lang="ko-KR" altLang="en-US" dirty="0" smtClean="0"/>
              <a:t>옵션이 엄청 중요하다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-l		 -p        -u       -g  -c		-d</a:t>
            </a:r>
            <a:r>
              <a:rPr lang="en-US" altLang="ko-KR" dirty="0"/>
              <a:t>	</a:t>
            </a:r>
            <a:r>
              <a:rPr lang="en-US" altLang="ko-KR" dirty="0" smtClean="0"/>
              <a:t>		     -s</a:t>
            </a:r>
          </a:p>
          <a:p>
            <a:endParaRPr lang="en-US" altLang="ko-KR" dirty="0"/>
          </a:p>
          <a:p>
            <a:r>
              <a:rPr lang="en-US" altLang="ko-KR" dirty="0" err="1" smtClean="0"/>
              <a:t>usermod</a:t>
            </a:r>
            <a:r>
              <a:rPr lang="en-US" altLang="ko-KR" dirty="0" smtClean="0"/>
              <a:t> –d /export/home/</a:t>
            </a:r>
            <a:r>
              <a:rPr lang="en-US" altLang="ko-KR" dirty="0" err="1" smtClean="0"/>
              <a:t>modtest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modtest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홈디렉토리</a:t>
            </a:r>
            <a:r>
              <a:rPr lang="ko-KR" altLang="en-US" dirty="0" smtClean="0"/>
              <a:t> 경로 변경</a:t>
            </a:r>
            <a:endParaRPr lang="en-US" altLang="ko-KR" dirty="0"/>
          </a:p>
          <a:p>
            <a:pPr lvl="1"/>
            <a:r>
              <a:rPr lang="en-US" altLang="ko-KR" dirty="0" err="1" smtClean="0"/>
              <a:t>ls</a:t>
            </a:r>
            <a:r>
              <a:rPr lang="en-US" altLang="ko-KR" dirty="0" smtClean="0"/>
              <a:t> –l /export/home /home =&gt; </a:t>
            </a:r>
            <a:r>
              <a:rPr lang="en-US" altLang="ko-KR" dirty="0" err="1" smtClean="0"/>
              <a:t>modtest</a:t>
            </a:r>
            <a:r>
              <a:rPr lang="ko-KR" altLang="en-US" dirty="0" smtClean="0"/>
              <a:t>홈이 </a:t>
            </a:r>
            <a:r>
              <a:rPr lang="en-US" altLang="ko-KR" dirty="0" smtClean="0"/>
              <a:t>/home</a:t>
            </a:r>
            <a:r>
              <a:rPr lang="ko-KR" altLang="en-US" dirty="0" smtClean="0"/>
              <a:t>에 존재 </a:t>
            </a:r>
            <a:r>
              <a:rPr lang="en-US" altLang="ko-KR" dirty="0" smtClean="0"/>
              <a:t>=&gt; </a:t>
            </a:r>
            <a:r>
              <a:rPr lang="ko-KR" altLang="en-US" dirty="0"/>
              <a:t>로그인시 </a:t>
            </a:r>
            <a:r>
              <a:rPr lang="ko-KR" altLang="en-US" dirty="0" smtClean="0"/>
              <a:t>홈을 찾지 못함</a:t>
            </a:r>
            <a:endParaRPr lang="en-US" altLang="ko-KR" dirty="0"/>
          </a:p>
          <a:p>
            <a:pPr lvl="1"/>
            <a:r>
              <a:rPr lang="en-US" altLang="ko-KR" dirty="0" smtClean="0"/>
              <a:t>mv /home/</a:t>
            </a:r>
            <a:r>
              <a:rPr lang="en-US" altLang="ko-KR" dirty="0" err="1" smtClean="0"/>
              <a:t>modtest</a:t>
            </a:r>
            <a:r>
              <a:rPr lang="en-US" altLang="ko-KR" dirty="0" smtClean="0"/>
              <a:t>	/export/home   =&gt;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정상 로그인 확인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***</a:t>
            </a:r>
            <a:r>
              <a:rPr lang="ko-KR" altLang="en-US" dirty="0" smtClean="0"/>
              <a:t>한번에 옮기는 방법</a:t>
            </a:r>
            <a:r>
              <a:rPr lang="en-US" altLang="ko-KR" dirty="0" smtClean="0"/>
              <a:t>***</a:t>
            </a:r>
          </a:p>
          <a:p>
            <a:pPr marL="457200" lvl="1" indent="0">
              <a:buNone/>
            </a:pPr>
            <a:r>
              <a:rPr lang="en-US" altLang="ko-KR" dirty="0" err="1" smtClean="0"/>
              <a:t>usermod</a:t>
            </a:r>
            <a:r>
              <a:rPr lang="en-US" altLang="ko-KR" dirty="0" smtClean="0"/>
              <a:t> –d /home/</a:t>
            </a:r>
            <a:r>
              <a:rPr lang="en-US" altLang="ko-KR" dirty="0" err="1" smtClean="0"/>
              <a:t>modtest</a:t>
            </a:r>
            <a:r>
              <a:rPr lang="en-US" altLang="ko-KR" dirty="0" smtClean="0"/>
              <a:t> –m </a:t>
            </a:r>
            <a:r>
              <a:rPr lang="en-US" altLang="ko-KR" dirty="0" err="1" smtClean="0"/>
              <a:t>modtest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주의할 점</a:t>
            </a: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etc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passwd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ko-KR" altLang="en-US" dirty="0" err="1" smtClean="0">
                <a:solidFill>
                  <a:srgbClr val="FF0000"/>
                </a:solidFill>
              </a:rPr>
              <a:t>홈디렉토리</a:t>
            </a:r>
            <a:r>
              <a:rPr lang="ko-KR" altLang="en-US" dirty="0" smtClean="0">
                <a:solidFill>
                  <a:srgbClr val="FF0000"/>
                </a:solidFill>
              </a:rPr>
              <a:t> 경로와 실제 </a:t>
            </a:r>
            <a:r>
              <a:rPr lang="ko-KR" altLang="en-US" dirty="0" err="1" smtClean="0">
                <a:solidFill>
                  <a:srgbClr val="FF0000"/>
                </a:solidFill>
              </a:rPr>
              <a:t>홈디렉토리</a:t>
            </a:r>
            <a:r>
              <a:rPr lang="ko-KR" altLang="en-US" dirty="0" smtClean="0">
                <a:solidFill>
                  <a:srgbClr val="FF0000"/>
                </a:solidFill>
              </a:rPr>
              <a:t> 위치가 일치 할 경우만 가능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561" y="2194413"/>
            <a:ext cx="10077453" cy="5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94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userdel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539" y="1554845"/>
            <a:ext cx="10515600" cy="376995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useradd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계정생성시에 만들어지는 문서파일과 파일 </a:t>
            </a:r>
            <a:r>
              <a:rPr lang="ko-KR" altLang="en-US" dirty="0" err="1" smtClean="0"/>
              <a:t>디렉토리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1800" dirty="0" smtClean="0"/>
              <a:t>실습</a:t>
            </a:r>
            <a:endParaRPr lang="en-US" altLang="ko-KR" sz="1800" dirty="0" smtClean="0"/>
          </a:p>
          <a:p>
            <a:r>
              <a:rPr lang="en-US" altLang="ko-KR" sz="1700" dirty="0" err="1" smtClean="0"/>
              <a:t>useradd</a:t>
            </a:r>
            <a:r>
              <a:rPr lang="en-US" altLang="ko-KR" sz="1700" dirty="0" smtClean="0"/>
              <a:t> del1 =&gt; </a:t>
            </a:r>
            <a:r>
              <a:rPr lang="en-US" altLang="ko-KR" sz="1700" dirty="0" err="1" smtClean="0"/>
              <a:t>useradd</a:t>
            </a:r>
            <a:r>
              <a:rPr lang="en-US" altLang="ko-KR" sz="1700" dirty="0" smtClean="0"/>
              <a:t> del2   =&gt; touch ~del2/test  </a:t>
            </a:r>
            <a:br>
              <a:rPr lang="en-US" altLang="ko-KR" sz="1700" dirty="0" smtClean="0"/>
            </a:br>
            <a:r>
              <a:rPr lang="en-US" altLang="ko-KR" sz="1700" dirty="0" smtClean="0"/>
              <a:t>		</a:t>
            </a:r>
            <a:br>
              <a:rPr lang="en-US" altLang="ko-KR" sz="1700" dirty="0" smtClean="0"/>
            </a:br>
            <a:r>
              <a:rPr lang="en-US" altLang="ko-KR" sz="1700" dirty="0" smtClean="0"/>
              <a:t>		</a:t>
            </a:r>
            <a:r>
              <a:rPr lang="ko-KR" altLang="en-US" sz="1700" dirty="0" smtClean="0"/>
              <a:t>확인 </a:t>
            </a:r>
            <a:r>
              <a:rPr lang="en-US" altLang="ko-KR" sz="1700" dirty="0" smtClean="0"/>
              <a:t>tail /</a:t>
            </a:r>
            <a:r>
              <a:rPr lang="en-US" altLang="ko-KR" sz="1700" dirty="0" err="1" smtClean="0"/>
              <a:t>etc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passwd</a:t>
            </a:r>
            <a:r>
              <a:rPr lang="en-US" altLang="ko-KR" sz="1700" dirty="0" smtClean="0"/>
              <a:t> /</a:t>
            </a:r>
            <a:r>
              <a:rPr lang="en-US" altLang="ko-KR" sz="1700" dirty="0" err="1" smtClean="0"/>
              <a:t>etc</a:t>
            </a:r>
            <a:r>
              <a:rPr lang="en-US" altLang="ko-KR" sz="1700" dirty="0" smtClean="0"/>
              <a:t>/shadow /</a:t>
            </a:r>
            <a:r>
              <a:rPr lang="en-US" altLang="ko-KR" sz="1700" dirty="0" err="1" smtClean="0"/>
              <a:t>etc</a:t>
            </a:r>
            <a:r>
              <a:rPr lang="en-US" altLang="ko-KR" sz="1700" dirty="0" smtClean="0"/>
              <a:t>/group =&gt; </a:t>
            </a:r>
            <a:r>
              <a:rPr lang="en-US" altLang="ko-KR" sz="1700" dirty="0" err="1" smtClean="0"/>
              <a:t>ls</a:t>
            </a:r>
            <a:r>
              <a:rPr lang="en-US" altLang="ko-KR" sz="1700" dirty="0" smtClean="0"/>
              <a:t> –l /home /</a:t>
            </a:r>
            <a:r>
              <a:rPr lang="en-US" altLang="ko-KR" sz="1700" dirty="0" err="1" smtClean="0"/>
              <a:t>var</a:t>
            </a:r>
            <a:r>
              <a:rPr lang="en-US" altLang="ko-KR" sz="1700" dirty="0" smtClean="0"/>
              <a:t>/spool/mail</a:t>
            </a:r>
          </a:p>
          <a:p>
            <a:r>
              <a:rPr lang="en-US" altLang="ko-KR" sz="1700" dirty="0" err="1" smtClean="0"/>
              <a:t>userdel</a:t>
            </a:r>
            <a:r>
              <a:rPr lang="en-US" altLang="ko-KR" sz="1700" dirty="0" smtClean="0"/>
              <a:t> del2 =&gt; </a:t>
            </a:r>
            <a:r>
              <a:rPr lang="ko-KR" altLang="en-US" sz="1700" dirty="0" smtClean="0"/>
              <a:t>확인 </a:t>
            </a:r>
            <a:r>
              <a:rPr lang="en-US" altLang="ko-KR" sz="1700" dirty="0" smtClean="0"/>
              <a:t>tail /</a:t>
            </a:r>
            <a:r>
              <a:rPr lang="en-US" altLang="ko-KR" sz="1700" dirty="0" err="1" smtClean="0"/>
              <a:t>etc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passwd</a:t>
            </a:r>
            <a:r>
              <a:rPr lang="en-US" altLang="ko-KR" sz="1700" dirty="0" smtClean="0"/>
              <a:t> /</a:t>
            </a:r>
            <a:r>
              <a:rPr lang="en-US" altLang="ko-KR" sz="1700" dirty="0" err="1" smtClean="0"/>
              <a:t>etc</a:t>
            </a:r>
            <a:r>
              <a:rPr lang="en-US" altLang="ko-KR" sz="1700" dirty="0" smtClean="0"/>
              <a:t>/shadow /</a:t>
            </a:r>
            <a:r>
              <a:rPr lang="en-US" altLang="ko-KR" sz="1700" dirty="0" err="1" smtClean="0"/>
              <a:t>etc</a:t>
            </a:r>
            <a:r>
              <a:rPr lang="en-US" altLang="ko-KR" sz="1700" dirty="0" smtClean="0"/>
              <a:t>/group =&gt; </a:t>
            </a:r>
            <a:r>
              <a:rPr lang="en-US" altLang="ko-KR" sz="1700" dirty="0" err="1" smtClean="0"/>
              <a:t>ls</a:t>
            </a:r>
            <a:r>
              <a:rPr lang="en-US" altLang="ko-KR" sz="1700" dirty="0" smtClean="0"/>
              <a:t> –l /home/del2 /</a:t>
            </a:r>
            <a:r>
              <a:rPr lang="en-US" altLang="ko-KR" sz="1700" dirty="0" err="1" smtClean="0"/>
              <a:t>var</a:t>
            </a:r>
            <a:r>
              <a:rPr lang="en-US" altLang="ko-KR" sz="1700" dirty="0" smtClean="0"/>
              <a:t>/spool/mail</a:t>
            </a:r>
          </a:p>
          <a:p>
            <a:r>
              <a:rPr lang="en-US" altLang="ko-KR" sz="1700" dirty="0" err="1" smtClean="0"/>
              <a:t>useradd</a:t>
            </a:r>
            <a:r>
              <a:rPr lang="en-US" altLang="ko-KR" sz="1700" dirty="0" smtClean="0"/>
              <a:t> del2 =&gt; </a:t>
            </a:r>
            <a:r>
              <a:rPr lang="ko-KR" altLang="en-US" sz="1700" dirty="0" smtClean="0"/>
              <a:t>이미 </a:t>
            </a:r>
            <a:r>
              <a:rPr lang="ko-KR" altLang="en-US" sz="1700" dirty="0" err="1" smtClean="0"/>
              <a:t>홈디렉토리와</a:t>
            </a:r>
            <a:r>
              <a:rPr lang="ko-KR" altLang="en-US" sz="1700" dirty="0" smtClean="0"/>
              <a:t> 메일이 </a:t>
            </a:r>
            <a:r>
              <a:rPr lang="ko-KR" altLang="en-US" sz="1700" dirty="0" err="1" smtClean="0"/>
              <a:t>있기때문에</a:t>
            </a:r>
            <a:r>
              <a:rPr lang="ko-KR" altLang="en-US" sz="1700" dirty="0" smtClean="0"/>
              <a:t> </a:t>
            </a:r>
            <a:r>
              <a:rPr lang="en-US" altLang="ko-KR" sz="1700" dirty="0" err="1" smtClean="0"/>
              <a:t>skel</a:t>
            </a:r>
            <a:r>
              <a:rPr lang="ko-KR" altLang="en-US" sz="1700" dirty="0" smtClean="0"/>
              <a:t>의 내용이나 </a:t>
            </a:r>
            <a:r>
              <a:rPr lang="en-US" altLang="ko-KR" sz="1700" dirty="0" smtClean="0"/>
              <a:t>mail</a:t>
            </a:r>
            <a:r>
              <a:rPr lang="ko-KR" altLang="en-US" sz="1700" dirty="0" smtClean="0"/>
              <a:t>을 추가로 생성하지 않는다</a:t>
            </a:r>
            <a:r>
              <a:rPr lang="en-US" altLang="ko-KR" sz="1700" dirty="0" smtClean="0"/>
              <a:t>.</a:t>
            </a:r>
            <a:br>
              <a:rPr lang="en-US" altLang="ko-KR" sz="1700" dirty="0" smtClean="0"/>
            </a:br>
            <a:r>
              <a:rPr lang="en-US" altLang="ko-KR" sz="1700" dirty="0" smtClean="0"/>
              <a:t>		</a:t>
            </a:r>
            <a:br>
              <a:rPr lang="en-US" altLang="ko-KR" sz="1700" dirty="0" smtClean="0"/>
            </a:br>
            <a:r>
              <a:rPr lang="en-US" altLang="ko-KR" sz="1700" dirty="0" smtClean="0"/>
              <a:t>		</a:t>
            </a:r>
            <a:r>
              <a:rPr lang="ko-KR" altLang="en-US" sz="1700" dirty="0" smtClean="0"/>
              <a:t>확인 </a:t>
            </a:r>
            <a:r>
              <a:rPr lang="en-US" altLang="ko-KR" sz="1700" dirty="0" smtClean="0"/>
              <a:t>tail /</a:t>
            </a:r>
            <a:r>
              <a:rPr lang="en-US" altLang="ko-KR" sz="1700" dirty="0" err="1" smtClean="0"/>
              <a:t>etc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passwd</a:t>
            </a:r>
            <a:r>
              <a:rPr lang="en-US" altLang="ko-KR" sz="1700" dirty="0" smtClean="0"/>
              <a:t> /</a:t>
            </a:r>
            <a:r>
              <a:rPr lang="en-US" altLang="ko-KR" sz="1700" dirty="0" err="1" smtClean="0"/>
              <a:t>etc</a:t>
            </a:r>
            <a:r>
              <a:rPr lang="en-US" altLang="ko-KR" sz="1700" dirty="0" smtClean="0"/>
              <a:t>/shadow /</a:t>
            </a:r>
            <a:r>
              <a:rPr lang="en-US" altLang="ko-KR" sz="1700" dirty="0" err="1" smtClean="0"/>
              <a:t>etc</a:t>
            </a:r>
            <a:r>
              <a:rPr lang="en-US" altLang="ko-KR" sz="1700" dirty="0" smtClean="0"/>
              <a:t>/group =&gt; </a:t>
            </a:r>
            <a:r>
              <a:rPr lang="en-US" altLang="ko-KR" sz="1700" dirty="0" err="1" smtClean="0"/>
              <a:t>ls</a:t>
            </a:r>
            <a:r>
              <a:rPr lang="en-US" altLang="ko-KR" sz="1700" dirty="0" smtClean="0"/>
              <a:t> –l /home/del2 /</a:t>
            </a:r>
            <a:r>
              <a:rPr lang="en-US" altLang="ko-KR" sz="1700" dirty="0" err="1" smtClean="0"/>
              <a:t>var</a:t>
            </a:r>
            <a:r>
              <a:rPr lang="en-US" altLang="ko-KR" sz="1700" dirty="0" smtClean="0"/>
              <a:t>/spool/mail</a:t>
            </a:r>
          </a:p>
          <a:p>
            <a:r>
              <a:rPr lang="en-US" altLang="ko-KR" sz="1700" dirty="0" err="1" smtClean="0"/>
              <a:t>userdel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로 </a:t>
            </a:r>
            <a:r>
              <a:rPr lang="ko-KR" altLang="en-US" sz="1700" dirty="0" err="1" smtClean="0"/>
              <a:t>삭제시</a:t>
            </a:r>
            <a:r>
              <a:rPr lang="ko-KR" altLang="en-US" sz="1700" dirty="0" smtClean="0"/>
              <a:t> 계정 문서내용은 삭제되나 홈 </a:t>
            </a:r>
            <a:r>
              <a:rPr lang="ko-KR" altLang="en-US" sz="1700" dirty="0" err="1" smtClean="0"/>
              <a:t>디렉토리</a:t>
            </a:r>
            <a:r>
              <a:rPr lang="ko-KR" altLang="en-US" sz="1700" dirty="0" smtClean="0"/>
              <a:t> 및 메일 내용은 보존이 됨</a:t>
            </a:r>
            <a:r>
              <a:rPr lang="en-US" altLang="ko-KR" sz="1700" dirty="0" smtClean="0"/>
              <a:t>.</a:t>
            </a:r>
            <a:br>
              <a:rPr lang="en-US" altLang="ko-KR" sz="1700" dirty="0" smtClean="0"/>
            </a:br>
            <a:r>
              <a:rPr lang="en-US" altLang="ko-KR" sz="1700" dirty="0" smtClean="0"/>
              <a:t>		</a:t>
            </a:r>
            <a:br>
              <a:rPr lang="en-US" altLang="ko-KR" sz="1700" dirty="0" smtClean="0"/>
            </a:br>
            <a:r>
              <a:rPr lang="en-US" altLang="ko-KR" sz="1700" dirty="0" smtClean="0"/>
              <a:t>		</a:t>
            </a:r>
            <a:r>
              <a:rPr lang="ko-KR" altLang="en-US" sz="1700" dirty="0" smtClean="0"/>
              <a:t>단 </a:t>
            </a:r>
            <a:r>
              <a:rPr lang="en-US" altLang="ko-KR" sz="1700" dirty="0" err="1" smtClean="0"/>
              <a:t>uid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gid</a:t>
            </a:r>
            <a:r>
              <a:rPr lang="ko-KR" altLang="en-US" sz="1700" dirty="0" smtClean="0"/>
              <a:t>의 값은 일치해야 한다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33252" y="1844337"/>
            <a:ext cx="11136087" cy="1231023"/>
            <a:chOff x="1055913" y="2655176"/>
            <a:chExt cx="11136087" cy="1464858"/>
          </a:xfrm>
        </p:grpSpPr>
        <p:sp>
          <p:nvSpPr>
            <p:cNvPr id="10" name="직사각형 9"/>
            <p:cNvSpPr/>
            <p:nvPr/>
          </p:nvSpPr>
          <p:spPr>
            <a:xfrm>
              <a:off x="1055913" y="2655176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etc</a:t>
              </a:r>
              <a:r>
                <a:rPr lang="en-US" altLang="ko-KR" dirty="0"/>
                <a:t>/</a:t>
              </a:r>
              <a:r>
                <a:rPr lang="en-US" altLang="ko-KR" dirty="0" err="1"/>
                <a:t>passwd</a:t>
              </a:r>
              <a:r>
                <a:rPr lang="en-US" altLang="ko-KR" dirty="0"/>
                <a:t> </a:t>
              </a:r>
              <a:r>
                <a:rPr lang="ko-KR" altLang="en-US" dirty="0"/>
                <a:t>사용자 정보 문서파일</a:t>
              </a:r>
              <a:endParaRPr lang="en-US" altLang="ko-KR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55913" y="3183295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/>
                <a:t>/etc/shadow pw </a:t>
              </a:r>
              <a:r>
                <a:rPr lang="ko-KR" altLang="en-US"/>
                <a:t>정보 문서파일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55913" y="3706806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etc</a:t>
              </a:r>
              <a:r>
                <a:rPr lang="en-US" altLang="ko-KR" dirty="0"/>
                <a:t>/group </a:t>
              </a:r>
              <a:r>
                <a:rPr lang="en-US" altLang="ko-KR" dirty="0" err="1"/>
                <a:t>group</a:t>
              </a:r>
              <a:r>
                <a:rPr lang="en-US" altLang="ko-KR" dirty="0"/>
                <a:t> </a:t>
              </a:r>
              <a:r>
                <a:rPr lang="ko-KR" altLang="en-US" dirty="0"/>
                <a:t>정보 </a:t>
              </a:r>
              <a:r>
                <a:rPr lang="ko-KR" altLang="en-US" dirty="0" smtClean="0"/>
                <a:t>문서파일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7543" y="3183294"/>
              <a:ext cx="1186543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userdel</a:t>
              </a:r>
              <a:endParaRPr lang="ko-KR" altLang="en-US" dirty="0"/>
            </a:p>
          </p:txBody>
        </p:sp>
        <p:cxnSp>
          <p:nvCxnSpPr>
            <p:cNvPr id="17" name="꺾인 연결선 16"/>
            <p:cNvCxnSpPr>
              <a:stCxn id="10" idx="3"/>
              <a:endCxn id="13" idx="1"/>
            </p:cNvCxnSpPr>
            <p:nvPr/>
          </p:nvCxnSpPr>
          <p:spPr>
            <a:xfrm>
              <a:off x="4800598" y="2834791"/>
              <a:ext cx="576945" cy="52811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3"/>
              <a:endCxn id="13" idx="1"/>
            </p:cNvCxnSpPr>
            <p:nvPr/>
          </p:nvCxnSpPr>
          <p:spPr>
            <a:xfrm flipV="1">
              <a:off x="4800598" y="3362909"/>
              <a:ext cx="576945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2" idx="3"/>
              <a:endCxn id="13" idx="1"/>
            </p:cNvCxnSpPr>
            <p:nvPr/>
          </p:nvCxnSpPr>
          <p:spPr>
            <a:xfrm flipV="1">
              <a:off x="4800598" y="3362909"/>
              <a:ext cx="576945" cy="52351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3"/>
            </p:cNvCxnSpPr>
            <p:nvPr/>
          </p:nvCxnSpPr>
          <p:spPr>
            <a:xfrm flipV="1">
              <a:off x="6564086" y="3362908"/>
              <a:ext cx="9797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543800" y="2655176"/>
              <a:ext cx="4648200" cy="146485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계정 삭제</a:t>
              </a:r>
              <a:r>
                <a:rPr lang="en-US" altLang="ko-KR" dirty="0" smtClean="0"/>
                <a:t>)</a:t>
              </a:r>
              <a:br>
                <a:rPr lang="en-US" altLang="ko-KR" dirty="0" smtClean="0"/>
              </a:br>
              <a:r>
                <a:rPr lang="ko-KR" altLang="en-US" dirty="0" smtClean="0"/>
                <a:t>계정 문서내용 삭제</a:t>
              </a:r>
              <a:endParaRPr lang="en-US" altLang="ko-KR" dirty="0" smtClean="0"/>
            </a:p>
            <a:p>
              <a:r>
                <a:rPr lang="ko-KR" altLang="en-US" dirty="0" smtClean="0"/>
                <a:t>계정정지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계정 홈 </a:t>
              </a:r>
              <a:r>
                <a:rPr lang="ko-KR" altLang="en-US" dirty="0" err="1" smtClean="0"/>
                <a:t>디렉토리</a:t>
              </a:r>
              <a:r>
                <a:rPr lang="ko-KR" altLang="en-US" dirty="0" smtClean="0"/>
                <a:t> 및 메일 내용은 남아있음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384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userdel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6331" y="1588298"/>
            <a:ext cx="10515600" cy="3769957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userdel</a:t>
            </a:r>
            <a:r>
              <a:rPr lang="en-US" altLang="ko-KR" dirty="0" smtClean="0"/>
              <a:t> –r  </a:t>
            </a:r>
            <a:r>
              <a:rPr lang="ko-KR" altLang="en-US" dirty="0" smtClean="0"/>
              <a:t>계정 영구삭제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700" dirty="0" smtClean="0"/>
          </a:p>
          <a:p>
            <a:r>
              <a:rPr lang="ko-KR" altLang="en-US" sz="2300" dirty="0" smtClean="0"/>
              <a:t>실습</a:t>
            </a:r>
            <a:endParaRPr lang="en-US" altLang="ko-KR" sz="2300" dirty="0" smtClean="0"/>
          </a:p>
          <a:p>
            <a:r>
              <a:rPr lang="en-US" altLang="ko-KR" sz="2300" dirty="0" err="1" smtClean="0"/>
              <a:t>userdel</a:t>
            </a:r>
            <a:r>
              <a:rPr lang="en-US" altLang="ko-KR" sz="2300" dirty="0" smtClean="0"/>
              <a:t> –r del1 =&gt; tail /</a:t>
            </a:r>
            <a:r>
              <a:rPr lang="en-US" altLang="ko-KR" sz="2300" dirty="0" err="1" smtClean="0"/>
              <a:t>etc</a:t>
            </a:r>
            <a:r>
              <a:rPr lang="en-US" altLang="ko-KR" sz="2300" dirty="0" smtClean="0"/>
              <a:t>/</a:t>
            </a:r>
            <a:r>
              <a:rPr lang="en-US" altLang="ko-KR" sz="2300" dirty="0" err="1" smtClean="0"/>
              <a:t>passwd</a:t>
            </a:r>
            <a:r>
              <a:rPr lang="en-US" altLang="ko-KR" sz="2300" dirty="0" smtClean="0"/>
              <a:t> /</a:t>
            </a:r>
            <a:r>
              <a:rPr lang="en-US" altLang="ko-KR" sz="2300" dirty="0" err="1" smtClean="0"/>
              <a:t>etc</a:t>
            </a:r>
            <a:r>
              <a:rPr lang="en-US" altLang="ko-KR" sz="2300" dirty="0" smtClean="0"/>
              <a:t>/shadow /</a:t>
            </a:r>
            <a:r>
              <a:rPr lang="en-US" altLang="ko-KR" sz="2300" dirty="0" err="1" smtClean="0"/>
              <a:t>etc</a:t>
            </a:r>
            <a:r>
              <a:rPr lang="en-US" altLang="ko-KR" sz="2300" dirty="0" smtClean="0"/>
              <a:t>/group =&gt; </a:t>
            </a:r>
            <a:r>
              <a:rPr lang="en-US" altLang="ko-KR" sz="2300" dirty="0" err="1" smtClean="0"/>
              <a:t>ls</a:t>
            </a:r>
            <a:r>
              <a:rPr lang="en-US" altLang="ko-KR" sz="2300" dirty="0" smtClean="0"/>
              <a:t> –l /home /</a:t>
            </a:r>
            <a:r>
              <a:rPr lang="en-US" altLang="ko-KR" sz="2300" dirty="0" err="1" smtClean="0"/>
              <a:t>var</a:t>
            </a:r>
            <a:r>
              <a:rPr lang="en-US" altLang="ko-KR" sz="2300" dirty="0" smtClean="0"/>
              <a:t>/spool/mail</a:t>
            </a:r>
          </a:p>
          <a:p>
            <a:r>
              <a:rPr lang="en-US" altLang="ko-KR" sz="2300" dirty="0" err="1" smtClean="0"/>
              <a:t>useradd</a:t>
            </a:r>
            <a:r>
              <a:rPr lang="en-US" altLang="ko-KR" sz="2300" dirty="0" smtClean="0"/>
              <a:t> del1 =&gt; </a:t>
            </a:r>
            <a:r>
              <a:rPr lang="ko-KR" altLang="en-US" sz="2300" dirty="0" smtClean="0"/>
              <a:t>모든 내용을 삭제했기 때문에 새로 만든 계정처럼 만들어짐</a:t>
            </a:r>
            <a:r>
              <a:rPr lang="en-US" altLang="ko-KR" sz="2300" dirty="0" smtClean="0"/>
              <a:t>.</a:t>
            </a:r>
            <a:r>
              <a:rPr lang="ko-KR" altLang="en-US" sz="2300" dirty="0" smtClean="0"/>
              <a:t> 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en-US" altLang="ko-KR" sz="2300" dirty="0" smtClean="0"/>
              <a:t>			</a:t>
            </a:r>
            <a:br>
              <a:rPr lang="en-US" altLang="ko-KR" sz="2300" dirty="0" smtClean="0"/>
            </a:br>
            <a:r>
              <a:rPr lang="en-US" altLang="ko-KR" sz="2300" dirty="0" smtClean="0"/>
              <a:t>		</a:t>
            </a:r>
            <a:r>
              <a:rPr lang="ko-KR" altLang="en-US" sz="2300" dirty="0" smtClean="0"/>
              <a:t>기존 계정의 </a:t>
            </a:r>
            <a:r>
              <a:rPr lang="ko-KR" altLang="en-US" sz="2300" dirty="0" err="1" smtClean="0"/>
              <a:t>정보및</a:t>
            </a:r>
            <a:r>
              <a:rPr lang="ko-KR" altLang="en-US" sz="2300" dirty="0" smtClean="0"/>
              <a:t> </a:t>
            </a:r>
            <a:r>
              <a:rPr lang="ko-KR" altLang="en-US" sz="2300" dirty="0" err="1" smtClean="0"/>
              <a:t>디렉토리</a:t>
            </a:r>
            <a:r>
              <a:rPr lang="ko-KR" altLang="en-US" sz="2300" dirty="0" smtClean="0"/>
              <a:t> 내용들이 영구 삭제됨</a:t>
            </a:r>
            <a:r>
              <a:rPr lang="en-US" altLang="ko-KR" sz="2300" dirty="0" smtClean="0"/>
              <a:t>.</a:t>
            </a:r>
            <a:endParaRPr lang="en-US" altLang="ko-KR" sz="23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844042" y="1873302"/>
            <a:ext cx="11136089" cy="1817879"/>
            <a:chOff x="1055911" y="2655176"/>
            <a:chExt cx="11136089" cy="2580819"/>
          </a:xfrm>
        </p:grpSpPr>
        <p:sp>
          <p:nvSpPr>
            <p:cNvPr id="10" name="직사각형 9"/>
            <p:cNvSpPr/>
            <p:nvPr/>
          </p:nvSpPr>
          <p:spPr>
            <a:xfrm>
              <a:off x="1055913" y="2655176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etc</a:t>
              </a:r>
              <a:r>
                <a:rPr lang="en-US" altLang="ko-KR" dirty="0"/>
                <a:t>/</a:t>
              </a:r>
              <a:r>
                <a:rPr lang="en-US" altLang="ko-KR" dirty="0" err="1"/>
                <a:t>passwd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사용자 </a:t>
              </a:r>
              <a:r>
                <a:rPr lang="ko-KR" altLang="en-US" dirty="0"/>
                <a:t>정보 문서파일</a:t>
              </a:r>
              <a:endParaRPr lang="en-US" altLang="ko-KR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55913" y="3183295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etc</a:t>
              </a:r>
              <a:r>
                <a:rPr lang="en-US" altLang="ko-KR" dirty="0"/>
                <a:t>/shadow </a:t>
              </a:r>
              <a:r>
                <a:rPr lang="en-US" altLang="ko-KR" dirty="0" smtClean="0"/>
                <a:t> pw </a:t>
              </a:r>
              <a:r>
                <a:rPr lang="ko-KR" altLang="en-US" dirty="0"/>
                <a:t>정보 문서파일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55913" y="3706806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etc</a:t>
              </a:r>
              <a:r>
                <a:rPr lang="en-US" altLang="ko-KR" dirty="0"/>
                <a:t>/group  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group</a:t>
              </a:r>
              <a:r>
                <a:rPr lang="en-US" altLang="ko-KR" dirty="0" smtClean="0"/>
                <a:t> </a:t>
              </a:r>
              <a:r>
                <a:rPr lang="ko-KR" altLang="en-US" dirty="0"/>
                <a:t>정보 </a:t>
              </a:r>
              <a:r>
                <a:rPr lang="ko-KR" altLang="en-US" dirty="0" smtClean="0"/>
                <a:t>문서파일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28115" y="3706806"/>
              <a:ext cx="1545771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userdel</a:t>
              </a:r>
              <a:r>
                <a:rPr lang="en-US" altLang="ko-KR" dirty="0" smtClean="0"/>
                <a:t> -r</a:t>
              </a:r>
              <a:endParaRPr lang="ko-KR" altLang="en-US" dirty="0"/>
            </a:p>
          </p:txBody>
        </p:sp>
        <p:cxnSp>
          <p:nvCxnSpPr>
            <p:cNvPr id="17" name="꺾인 연결선 16"/>
            <p:cNvCxnSpPr>
              <a:stCxn id="10" idx="3"/>
              <a:endCxn id="13" idx="1"/>
            </p:cNvCxnSpPr>
            <p:nvPr/>
          </p:nvCxnSpPr>
          <p:spPr>
            <a:xfrm>
              <a:off x="4800598" y="2834791"/>
              <a:ext cx="627517" cy="105163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2" idx="3"/>
              <a:endCxn id="13" idx="1"/>
            </p:cNvCxnSpPr>
            <p:nvPr/>
          </p:nvCxnSpPr>
          <p:spPr>
            <a:xfrm>
              <a:off x="4800598" y="3886421"/>
              <a:ext cx="627517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3"/>
            </p:cNvCxnSpPr>
            <p:nvPr/>
          </p:nvCxnSpPr>
          <p:spPr>
            <a:xfrm>
              <a:off x="6973886" y="3886421"/>
              <a:ext cx="620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543800" y="3226769"/>
              <a:ext cx="4648200" cy="146485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계정 영구삭제</a:t>
              </a:r>
              <a:r>
                <a:rPr lang="en-US" altLang="ko-KR" dirty="0" smtClean="0"/>
                <a:t>)</a:t>
              </a:r>
            </a:p>
            <a:p>
              <a:r>
                <a:rPr lang="ko-KR" altLang="en-US" dirty="0" smtClean="0"/>
                <a:t>계정과 관련된 내용 모두 다 삭제됨</a:t>
              </a:r>
              <a:endParaRPr lang="en-US" altLang="ko-KR" dirty="0" smtClean="0"/>
            </a:p>
            <a:p>
              <a:r>
                <a:rPr lang="ko-KR" altLang="en-US" dirty="0" smtClean="0"/>
                <a:t>기존 계정에 대한 정보를 남기지 않음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55912" y="4332398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/home/</a:t>
              </a:r>
              <a:r>
                <a:rPr lang="ko-KR" altLang="en-US" dirty="0" smtClean="0"/>
                <a:t>사용자  홈 </a:t>
              </a:r>
              <a:r>
                <a:rPr lang="ko-KR" altLang="en-US" dirty="0" err="1" smtClean="0"/>
                <a:t>디렉토리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55911" y="4876766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/</a:t>
              </a:r>
              <a:r>
                <a:rPr lang="en-US" altLang="ko-KR" dirty="0" err="1" smtClean="0"/>
                <a:t>var</a:t>
              </a:r>
              <a:r>
                <a:rPr lang="en-US" altLang="ko-KR" dirty="0" smtClean="0"/>
                <a:t>/spool/mail  </a:t>
              </a:r>
              <a:r>
                <a:rPr lang="ko-KR" altLang="en-US" dirty="0" smtClean="0"/>
                <a:t>계정 </a:t>
              </a:r>
              <a:r>
                <a:rPr lang="ko-KR" altLang="en-US" dirty="0" err="1" smtClean="0"/>
                <a:t>메일함</a:t>
              </a:r>
              <a:endParaRPr lang="ko-KR" altLang="en-US" dirty="0"/>
            </a:p>
          </p:txBody>
        </p:sp>
        <p:cxnSp>
          <p:nvCxnSpPr>
            <p:cNvPr id="15" name="꺾인 연결선 14"/>
            <p:cNvCxnSpPr>
              <a:stCxn id="18" idx="3"/>
              <a:endCxn id="13" idx="1"/>
            </p:cNvCxnSpPr>
            <p:nvPr/>
          </p:nvCxnSpPr>
          <p:spPr>
            <a:xfrm flipV="1">
              <a:off x="4800597" y="3886421"/>
              <a:ext cx="627518" cy="62559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>
              <a:stCxn id="20" idx="3"/>
              <a:endCxn id="13" idx="1"/>
            </p:cNvCxnSpPr>
            <p:nvPr/>
          </p:nvCxnSpPr>
          <p:spPr>
            <a:xfrm flipV="1">
              <a:off x="4800596" y="3886421"/>
              <a:ext cx="627519" cy="116996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/>
            <p:nvPr/>
          </p:nvCxnSpPr>
          <p:spPr>
            <a:xfrm>
              <a:off x="4800596" y="3429000"/>
              <a:ext cx="627519" cy="47012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6657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/etc/shadow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2858"/>
            <a:ext cx="10515600" cy="402381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cat /etc/shadow |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kgitbank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800" dirty="0" err="1" smtClean="0"/>
              <a:t>kgitbank</a:t>
            </a:r>
            <a:r>
              <a:rPr lang="en-US" altLang="ko-KR" sz="1800" dirty="0" smtClean="0"/>
              <a:t>   :   $6$a3i..</a:t>
            </a:r>
            <a:r>
              <a:rPr lang="ko-KR" altLang="en-US" sz="1800" dirty="0" err="1" smtClean="0"/>
              <a:t>너무김</a:t>
            </a:r>
            <a:r>
              <a:rPr lang="en-US" altLang="ko-KR" sz="1800" dirty="0" smtClean="0"/>
              <a:t>~~~..   :   16412   :   0  :99999   :   7   :   </a:t>
            </a:r>
            <a:r>
              <a:rPr lang="ko-KR" altLang="en-US" sz="1800" dirty="0" smtClean="0"/>
              <a:t>®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  :   ®2   :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</a:p>
          <a:p>
            <a:r>
              <a:rPr lang="en-US" altLang="ko-KR" sz="1800" dirty="0" err="1" smtClean="0"/>
              <a:t>kgitbank</a:t>
            </a:r>
            <a:r>
              <a:rPr lang="en-US" altLang="ko-KR" sz="1800" dirty="0" smtClean="0"/>
              <a:t> 		=ID	        </a:t>
            </a:r>
          </a:p>
          <a:p>
            <a:r>
              <a:rPr lang="en-US" altLang="ko-KR" sz="1800" dirty="0"/>
              <a:t>$</a:t>
            </a:r>
            <a:r>
              <a:rPr lang="en-US" altLang="ko-KR" sz="1800" dirty="0" smtClean="0"/>
              <a:t>6$...</a:t>
            </a:r>
            <a:r>
              <a:rPr lang="ko-KR" altLang="en-US" sz="1800" dirty="0" err="1"/>
              <a:t>너무김</a:t>
            </a:r>
            <a:r>
              <a:rPr lang="en-US" altLang="ko-KR" sz="1800" dirty="0"/>
              <a:t>.. </a:t>
            </a:r>
            <a:r>
              <a:rPr lang="en-US" altLang="ko-KR" sz="1800" dirty="0" smtClean="0"/>
              <a:t>	= pw</a:t>
            </a:r>
            <a:r>
              <a:rPr lang="ko-KR" altLang="en-US" sz="1800" dirty="0" smtClean="0"/>
              <a:t>알고리즘 </a:t>
            </a:r>
            <a:r>
              <a:rPr lang="en-US" altLang="ko-KR" sz="1800" dirty="0" smtClean="0"/>
              <a:t>($1=md5 $6=sha512)   </a:t>
            </a:r>
          </a:p>
          <a:p>
            <a:r>
              <a:rPr lang="en-US" altLang="ko-KR" sz="1800" dirty="0" smtClean="0"/>
              <a:t>17049 		= 1970</a:t>
            </a:r>
            <a:r>
              <a:rPr lang="ko-KR" altLang="en-US" sz="1800" dirty="0" smtClean="0"/>
              <a:t>년부터 계산된 </a:t>
            </a:r>
            <a:r>
              <a:rPr lang="en-US" altLang="ko-KR" sz="1800" dirty="0" smtClean="0"/>
              <a:t>PW</a:t>
            </a:r>
            <a:r>
              <a:rPr lang="ko-KR" altLang="en-US" sz="1800" dirty="0" smtClean="0"/>
              <a:t>생성일수</a:t>
            </a:r>
            <a:endParaRPr lang="en-US" altLang="ko-KR" sz="1800" dirty="0" smtClean="0"/>
          </a:p>
          <a:p>
            <a:r>
              <a:rPr lang="en-US" altLang="ko-KR" sz="1800" dirty="0" smtClean="0"/>
              <a:t>0		= PASS_MIN_DAYS</a:t>
            </a:r>
          </a:p>
          <a:p>
            <a:r>
              <a:rPr lang="en-US" altLang="ko-KR" sz="1800" dirty="0" smtClean="0"/>
              <a:t>99999		= PASS_MAX_DAYS</a:t>
            </a:r>
          </a:p>
          <a:p>
            <a:r>
              <a:rPr lang="en-US" altLang="ko-KR" sz="1800" dirty="0" smtClean="0"/>
              <a:t>7		= PASS_WARN_AGE</a:t>
            </a:r>
          </a:p>
          <a:p>
            <a:r>
              <a:rPr lang="ko-KR" altLang="en-US" sz="1800" dirty="0" smtClean="0"/>
              <a:t>®</a:t>
            </a:r>
            <a:r>
              <a:rPr lang="en-US" altLang="ko-KR" sz="1800" dirty="0" smtClean="0"/>
              <a:t>1		= </a:t>
            </a:r>
            <a:r>
              <a:rPr lang="ko-KR" altLang="en-US" sz="1800" dirty="0" smtClean="0"/>
              <a:t>계정 비활성화까지의 기간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(</a:t>
            </a:r>
            <a:r>
              <a:rPr lang="ko-KR" altLang="en-US" sz="1800" dirty="0" smtClean="0"/>
              <a:t>기본값 </a:t>
            </a:r>
            <a:r>
              <a:rPr lang="en-US" altLang="ko-KR" sz="1800" dirty="0" smtClean="0"/>
              <a:t>-1 (</a:t>
            </a:r>
            <a:r>
              <a:rPr lang="ko-KR" altLang="en-US" sz="1800" dirty="0" err="1" smtClean="0"/>
              <a:t>미설정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etc</a:t>
            </a:r>
            <a:r>
              <a:rPr lang="en-US" altLang="ko-KR" sz="1800" dirty="0" smtClean="0"/>
              <a:t>/default/</a:t>
            </a:r>
            <a:r>
              <a:rPr lang="en-US" altLang="ko-KR" sz="1800" dirty="0" err="1" smtClean="0"/>
              <a:t>useradd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</a:t>
            </a:r>
            <a:r>
              <a:rPr lang="en-US" altLang="ko-KR" sz="1800" dirty="0"/>
              <a:t>INACTIVE</a:t>
            </a:r>
            <a:r>
              <a:rPr lang="en-US" altLang="ko-KR" sz="1800" dirty="0" smtClean="0"/>
              <a:t>=-1 </a:t>
            </a:r>
            <a:r>
              <a:rPr lang="ko-KR" altLang="en-US" sz="1800" dirty="0" smtClean="0"/>
              <a:t>계정 비활성 일 수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/>
              <a:t>®</a:t>
            </a:r>
            <a:r>
              <a:rPr lang="en-US" altLang="ko-KR" sz="1800" dirty="0" smtClean="0"/>
              <a:t>2		= </a:t>
            </a:r>
            <a:r>
              <a:rPr lang="ko-KR" altLang="en-US" sz="1800" dirty="0" smtClean="0"/>
              <a:t>계정 만료일 후 사용 가능한 일 수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(</a:t>
            </a:r>
            <a:r>
              <a:rPr lang="ko-KR" altLang="en-US" sz="1800" dirty="0" smtClean="0"/>
              <a:t>기본값 </a:t>
            </a:r>
            <a:r>
              <a:rPr lang="ko-KR" altLang="en-US" sz="1800" dirty="0" err="1" smtClean="0"/>
              <a:t>미설정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etc</a:t>
            </a:r>
            <a:r>
              <a:rPr lang="en-US" altLang="ko-KR" sz="1800" dirty="0" smtClean="0"/>
              <a:t>/default/</a:t>
            </a:r>
            <a:r>
              <a:rPr lang="en-US" altLang="ko-KR" sz="1800" dirty="0" err="1" smtClean="0"/>
              <a:t>useradd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EXPIRE=null  ex)141111(2014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11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11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5" name="그림 4" descr="adf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004" y="1780589"/>
            <a:ext cx="10470996" cy="4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42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/etc/group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2543"/>
            <a:ext cx="10515600" cy="3769957"/>
          </a:xfrm>
        </p:spPr>
        <p:txBody>
          <a:bodyPr/>
          <a:lstStyle/>
          <a:p>
            <a:r>
              <a:rPr lang="en-US" altLang="ko-KR" dirty="0" smtClean="0"/>
              <a:t>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</a:t>
            </a:r>
          </a:p>
          <a:p>
            <a:r>
              <a:rPr lang="en-US" altLang="ko-KR" dirty="0" err="1" smtClean="0"/>
              <a:t>kgitbank</a:t>
            </a:r>
            <a:r>
              <a:rPr lang="en-US" altLang="ko-KR" dirty="0" smtClean="0"/>
              <a:t>   :      x      :  500  :          </a:t>
            </a:r>
            <a:r>
              <a:rPr lang="ko-KR" altLang="en-US" dirty="0" smtClean="0"/>
              <a:t>㉿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ko-KR" altLang="en-US" dirty="0" err="1" smtClean="0"/>
              <a:t>그룹명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pw     GID    </a:t>
            </a:r>
            <a:r>
              <a:rPr lang="ko-KR" altLang="en-US" dirty="0" smtClean="0"/>
              <a:t>그룹가입 사용자명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 그룹은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부터 시작한다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은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핸드폰이 있다면 핸드폰 사용자는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핸드폰 주소록은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r>
              <a:rPr lang="en-US" altLang="ko-KR" dirty="0" smtClean="0"/>
              <a:t>ex) user= </a:t>
            </a:r>
            <a:r>
              <a:rPr lang="ko-KR" altLang="en-US" dirty="0" smtClean="0"/>
              <a:t>수강생</a:t>
            </a:r>
            <a:r>
              <a:rPr lang="en-US" altLang="ko-KR" dirty="0" smtClean="0"/>
              <a:t>1 </a:t>
            </a:r>
            <a:r>
              <a:rPr lang="ko-KR" altLang="en-US" dirty="0" smtClean="0"/>
              <a:t>수강생</a:t>
            </a:r>
            <a:r>
              <a:rPr lang="en-US" altLang="ko-KR" dirty="0" smtClean="0"/>
              <a:t>2 </a:t>
            </a:r>
            <a:r>
              <a:rPr lang="ko-KR" altLang="en-US" dirty="0" smtClean="0"/>
              <a:t>수강생</a:t>
            </a:r>
            <a:r>
              <a:rPr lang="en-US" altLang="ko-KR" dirty="0" smtClean="0"/>
              <a:t>3   group= linux1_class</a:t>
            </a:r>
          </a:p>
        </p:txBody>
      </p:sp>
    </p:spTree>
    <p:extLst>
      <p:ext uri="{BB962C8B-B14F-4D97-AF65-F5344CB8AC3E}">
        <p14:creationId xmlns:p14="http://schemas.microsoft.com/office/powerpoint/2010/main" xmlns="" val="27417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1392"/>
            <a:ext cx="10515600" cy="376995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groupadd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groupmod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groupdel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보통 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는 추가  </a:t>
            </a:r>
            <a:r>
              <a:rPr lang="en-US" altLang="ko-KR" dirty="0" smtClean="0"/>
              <a:t>mod</a:t>
            </a:r>
            <a:r>
              <a:rPr lang="ko-KR" altLang="en-US" dirty="0" smtClean="0"/>
              <a:t>는 변경 </a:t>
            </a:r>
            <a:r>
              <a:rPr lang="en-US" altLang="ko-KR" dirty="0" smtClean="0"/>
              <a:t>del</a:t>
            </a:r>
            <a:r>
              <a:rPr lang="ko-KR" altLang="en-US" dirty="0" smtClean="0"/>
              <a:t>은 삭제의 뜻을 가진다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예제</a:t>
            </a:r>
            <a:endParaRPr lang="en-US" altLang="ko-KR" dirty="0"/>
          </a:p>
          <a:p>
            <a:pPr lvl="1"/>
            <a:r>
              <a:rPr lang="en-US" altLang="ko-KR" dirty="0" err="1" smtClean="0"/>
              <a:t>groupadd</a:t>
            </a:r>
            <a:r>
              <a:rPr lang="en-US" altLang="ko-KR" dirty="0" smtClean="0"/>
              <a:t> g1</a:t>
            </a:r>
          </a:p>
          <a:p>
            <a:pPr lvl="1"/>
            <a:r>
              <a:rPr lang="en-US" altLang="ko-KR" dirty="0" err="1" smtClean="0"/>
              <a:t>groupadd</a:t>
            </a:r>
            <a:r>
              <a:rPr lang="en-US" altLang="ko-KR" dirty="0" smtClean="0"/>
              <a:t> –g 701 g2</a:t>
            </a:r>
          </a:p>
          <a:p>
            <a:pPr lvl="1"/>
            <a:r>
              <a:rPr lang="en-US" altLang="ko-KR" dirty="0" err="1" smtClean="0"/>
              <a:t>groupadd</a:t>
            </a:r>
            <a:r>
              <a:rPr lang="en-US" altLang="ko-KR" dirty="0" smtClean="0"/>
              <a:t> g3</a:t>
            </a:r>
          </a:p>
          <a:p>
            <a:pPr lvl="1"/>
            <a:r>
              <a:rPr lang="en-US" altLang="ko-KR" dirty="0" smtClean="0"/>
              <a:t>tail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</a:t>
            </a:r>
            <a:r>
              <a:rPr lang="ko-KR" altLang="en-US" dirty="0" smtClean="0"/>
              <a:t>확인   </a:t>
            </a:r>
            <a:r>
              <a:rPr lang="en-US" altLang="ko-KR" dirty="0" smtClean="0"/>
              <a:t>g3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g2 </a:t>
            </a:r>
            <a:r>
              <a:rPr lang="ko-KR" altLang="en-US" dirty="0" smtClean="0"/>
              <a:t>바로 다음 </a:t>
            </a:r>
            <a:r>
              <a:rPr lang="en-US" altLang="ko-KR" dirty="0" err="1" smtClean="0"/>
              <a:t>gid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groupmod</a:t>
            </a:r>
            <a:r>
              <a:rPr lang="en-US" altLang="ko-KR" dirty="0" smtClean="0"/>
              <a:t> –g 700 g1  =&gt; 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</a:t>
            </a:r>
            <a:r>
              <a:rPr lang="ko-KR" altLang="en-US" dirty="0" smtClean="0"/>
              <a:t>확인  </a:t>
            </a:r>
            <a:r>
              <a:rPr lang="en-US" altLang="ko-KR" dirty="0" smtClean="0"/>
              <a:t>=&gt; g1 </a:t>
            </a:r>
            <a:r>
              <a:rPr lang="en-US" altLang="ko-KR" dirty="0" err="1" smtClean="0"/>
              <a:t>gid</a:t>
            </a:r>
            <a:r>
              <a:rPr lang="ko-KR" altLang="en-US" dirty="0" smtClean="0"/>
              <a:t>변경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groupdel</a:t>
            </a:r>
            <a:r>
              <a:rPr lang="en-US" altLang="ko-KR" dirty="0" smtClean="0"/>
              <a:t> g3   =&gt; 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=&gt; group</a:t>
            </a:r>
            <a:r>
              <a:rPr lang="ko-KR" altLang="en-US" dirty="0" smtClean="0"/>
              <a:t>삭제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groupadd</a:t>
            </a:r>
            <a:r>
              <a:rPr lang="en-US" altLang="ko-KR" dirty="0" smtClean="0"/>
              <a:t> g1 =&gt; </a:t>
            </a:r>
            <a:r>
              <a:rPr lang="ko-KR" altLang="en-US" dirty="0" smtClean="0"/>
              <a:t>오류 발생 그룹은 중복으로는 생성이 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=&gt; </a:t>
            </a:r>
            <a:r>
              <a:rPr lang="en-US" altLang="ko-KR" dirty="0" err="1" smtClean="0"/>
              <a:t>shift+g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문서끝으로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) =&gt; 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g1 g2 2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groupadd</a:t>
            </a:r>
            <a:r>
              <a:rPr lang="en-US" altLang="ko-KR" dirty="0" smtClean="0"/>
              <a:t> g1  =&gt; tail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=&gt; </a:t>
            </a:r>
            <a:r>
              <a:rPr lang="ko-KR" altLang="en-US" dirty="0" smtClean="0"/>
              <a:t>그룹 생성됨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04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부록</a:t>
            </a:r>
            <a:r>
              <a:rPr lang="en-US" altLang="ko-KR" dirty="0" smtClean="0"/>
              <a:t>* /etc/</a:t>
            </a:r>
            <a:r>
              <a:rPr lang="en-US" altLang="ko-KR" dirty="0" err="1" smtClean="0"/>
              <a:t>skel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5637"/>
            <a:ext cx="10515600" cy="3769957"/>
          </a:xfrm>
        </p:spPr>
        <p:txBody>
          <a:bodyPr/>
          <a:lstStyle/>
          <a:p>
            <a:r>
              <a:rPr lang="en-US" altLang="ko-KR" dirty="0" smtClean="0"/>
              <a:t>"</a:t>
            </a:r>
            <a:r>
              <a:rPr lang="ko-KR" altLang="en-US" dirty="0" smtClean="0"/>
              <a:t>계정 생성시에 딱 한번만 참조</a:t>
            </a:r>
            <a:r>
              <a:rPr lang="en-US" altLang="ko-KR" dirty="0" smtClean="0"/>
              <a:t>"</a:t>
            </a:r>
          </a:p>
          <a:p>
            <a:r>
              <a:rPr lang="ko-KR" altLang="en-US" dirty="0" err="1" smtClean="0"/>
              <a:t>스켈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뼈대   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–al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skel</a:t>
            </a:r>
            <a:r>
              <a:rPr lang="en-US" altLang="ko-KR" dirty="0" smtClean="0"/>
              <a:t> /home/test3 </a:t>
            </a:r>
            <a:r>
              <a:rPr lang="ko-KR" altLang="en-US" dirty="0" smtClean="0"/>
              <a:t>확인해서 내용 같음 확인 할 것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계정생성시에 기본적으로 구성되는 파일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저장소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/default/</a:t>
            </a:r>
            <a:r>
              <a:rPr lang="en-US" altLang="ko-KR" dirty="0" err="1" smtClean="0"/>
              <a:t>useradd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설정파일에 기본적으로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skel</a:t>
            </a:r>
            <a:r>
              <a:rPr lang="ko-KR" altLang="en-US" dirty="0" smtClean="0"/>
              <a:t>이 지정 되어있다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skel</a:t>
            </a:r>
            <a:r>
              <a:rPr lang="en-US" altLang="ko-KR" dirty="0" smtClean="0"/>
              <a:t>     					/home/</a:t>
            </a:r>
            <a:r>
              <a:rPr lang="ko-KR" altLang="en-US" dirty="0" smtClean="0"/>
              <a:t>사용자 홈 </a:t>
            </a:r>
            <a:r>
              <a:rPr lang="ko-KR" altLang="en-US" dirty="0" err="1" smtClean="0"/>
              <a:t>디렉토리</a:t>
            </a:r>
            <a:endParaRPr lang="ko-KR" altLang="en-US" dirty="0"/>
          </a:p>
        </p:txBody>
      </p:sp>
      <p:grpSp>
        <p:nvGrpSpPr>
          <p:cNvPr id="8" name="그룹 21"/>
          <p:cNvGrpSpPr/>
          <p:nvPr/>
        </p:nvGrpSpPr>
        <p:grpSpPr>
          <a:xfrm>
            <a:off x="1133706" y="3566131"/>
            <a:ext cx="1404256" cy="2156580"/>
            <a:chOff x="1066800" y="4157134"/>
            <a:chExt cx="1404256" cy="2156580"/>
          </a:xfrm>
        </p:grpSpPr>
        <p:grpSp>
          <p:nvGrpSpPr>
            <p:cNvPr id="9" name="그룹 7"/>
            <p:cNvGrpSpPr/>
            <p:nvPr/>
          </p:nvGrpSpPr>
          <p:grpSpPr>
            <a:xfrm>
              <a:off x="1077685" y="4157134"/>
              <a:ext cx="1393371" cy="1010171"/>
              <a:chOff x="1012372" y="4120034"/>
              <a:chExt cx="1643742" cy="148045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1012372" y="4120034"/>
                <a:ext cx="1643742" cy="14804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1360712" y="4502119"/>
                <a:ext cx="239486" cy="2068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008413" y="4496676"/>
                <a:ext cx="239486" cy="2068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>
                <a:off x="1570264" y="4911417"/>
                <a:ext cx="527958" cy="35922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 flipV="1">
              <a:off x="1066800" y="5573486"/>
              <a:ext cx="1393371" cy="10885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>
              <a:stCxn id="4" idx="4"/>
            </p:cNvCxnSpPr>
            <p:nvPr/>
          </p:nvCxnSpPr>
          <p:spPr>
            <a:xfrm flipH="1">
              <a:off x="1774370" y="5167305"/>
              <a:ext cx="1" cy="415211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1482187" y="5582516"/>
              <a:ext cx="292184" cy="731198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763486" y="5601879"/>
              <a:ext cx="329021" cy="708013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19" name="오른쪽 화살표 18"/>
          <p:cNvSpPr/>
          <p:nvPr/>
        </p:nvSpPr>
        <p:spPr>
          <a:xfrm>
            <a:off x="3343506" y="4082368"/>
            <a:ext cx="2166257" cy="5498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74676" y="4929711"/>
            <a:ext cx="4306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useradd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실행시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skel</a:t>
            </a:r>
            <a:r>
              <a:rPr lang="ko-KR" altLang="en-US" sz="1400" dirty="0" smtClean="0"/>
              <a:t>과 똑같은 홈 </a:t>
            </a:r>
            <a:r>
              <a:rPr lang="ko-KR" altLang="en-US" sz="1400" dirty="0" err="1" smtClean="0"/>
              <a:t>디렉토리가</a:t>
            </a:r>
            <a:r>
              <a:rPr lang="ko-KR" altLang="en-US" sz="1400" dirty="0" smtClean="0"/>
              <a:t> 생긴다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11" name="그룹 22"/>
          <p:cNvGrpSpPr/>
          <p:nvPr/>
        </p:nvGrpSpPr>
        <p:grpSpPr>
          <a:xfrm>
            <a:off x="6881363" y="3566131"/>
            <a:ext cx="1404256" cy="2156580"/>
            <a:chOff x="1066800" y="4157134"/>
            <a:chExt cx="1404256" cy="2156580"/>
          </a:xfrm>
        </p:grpSpPr>
        <p:grpSp>
          <p:nvGrpSpPr>
            <p:cNvPr id="13" name="그룹 23"/>
            <p:cNvGrpSpPr/>
            <p:nvPr/>
          </p:nvGrpSpPr>
          <p:grpSpPr>
            <a:xfrm>
              <a:off x="1077685" y="4157134"/>
              <a:ext cx="1393371" cy="1010171"/>
              <a:chOff x="1012372" y="4120034"/>
              <a:chExt cx="1643742" cy="1480457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1012372" y="4120034"/>
                <a:ext cx="1643742" cy="14804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360712" y="4502119"/>
                <a:ext cx="239486" cy="2068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008413" y="4496676"/>
                <a:ext cx="239486" cy="2068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>
                <a:off x="1570264" y="4911417"/>
                <a:ext cx="527958" cy="35922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V="1">
              <a:off x="1066800" y="5573486"/>
              <a:ext cx="1393371" cy="10885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6" name="직선 연결선 25"/>
            <p:cNvCxnSpPr>
              <a:stCxn id="29" idx="4"/>
            </p:cNvCxnSpPr>
            <p:nvPr/>
          </p:nvCxnSpPr>
          <p:spPr>
            <a:xfrm flipH="1">
              <a:off x="1774370" y="5167305"/>
              <a:ext cx="1" cy="415211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482187" y="5582516"/>
              <a:ext cx="292184" cy="731198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763486" y="5601879"/>
              <a:ext cx="329021" cy="708013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574800" y="3548623"/>
            <a:ext cx="448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useradd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–m –k 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없을시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skel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스켈</a:t>
            </a:r>
            <a:r>
              <a:rPr lang="ko-KR" altLang="en-US" sz="1400" dirty="0" smtClean="0"/>
              <a:t> 기본경로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606369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/etc/</a:t>
            </a:r>
            <a:r>
              <a:rPr lang="en-US" altLang="ko-KR" dirty="0" err="1" smtClean="0"/>
              <a:t>login.defs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343" y="1458429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수업준비</a:t>
            </a:r>
            <a:r>
              <a:rPr lang="en-US" altLang="ko-KR" dirty="0" smtClean="0"/>
              <a:t>: /backup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login.defs</a:t>
            </a:r>
            <a:r>
              <a:rPr lang="ko-KR" altLang="en-US" dirty="0" smtClean="0"/>
              <a:t>를 복사해주시고 </a:t>
            </a:r>
            <a:r>
              <a:rPr lang="en-US" altLang="ko-KR" dirty="0" smtClean="0"/>
              <a:t>vi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열어주세요</a:t>
            </a:r>
            <a:r>
              <a:rPr lang="en-US" altLang="ko-KR" dirty="0" smtClean="0"/>
              <a:t>~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#</a:t>
            </a:r>
            <a:r>
              <a:rPr lang="ko-KR" altLang="en-US" dirty="0" smtClean="0"/>
              <a:t>로 된 행은 </a:t>
            </a:r>
            <a:r>
              <a:rPr lang="ko-KR" altLang="en-US" dirty="0" err="1" smtClean="0"/>
              <a:t>주석이기때문에</a:t>
            </a:r>
            <a:r>
              <a:rPr lang="ko-KR" altLang="en-US" dirty="0" smtClean="0"/>
              <a:t> 실제로 동작하지 않음 참고만 해주세요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6571" y="2242201"/>
            <a:ext cx="11527972" cy="3603171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 rtlCol="0" anchor="t"/>
          <a:lstStyle/>
          <a:p>
            <a:pPr marL="0" lvl="1"/>
            <a:r>
              <a:rPr lang="en-US" altLang="ko-KR" sz="1400" dirty="0"/>
              <a:t>		</a:t>
            </a:r>
            <a:endParaRPr lang="en-US" altLang="ko-KR" sz="1400" dirty="0" smtClean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userdel</a:t>
            </a:r>
            <a:r>
              <a:rPr lang="ko-KR" altLang="en-US" sz="1400" dirty="0" smtClean="0"/>
              <a:t>부분</a:t>
            </a:r>
            <a:r>
              <a:rPr lang="en-US" altLang="ko-KR" sz="1400" dirty="0" smtClean="0"/>
              <a:t>) </a:t>
            </a:r>
            <a:r>
              <a:rPr lang="ko-KR" altLang="en-US" sz="1400" dirty="0"/>
              <a:t>계정생성시 메일이 생성 위치</a:t>
            </a:r>
            <a:r>
              <a:rPr lang="en-US" altLang="ko-KR" sz="1400" dirty="0" err="1" smtClean="0"/>
              <a:t>dir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MAIL_DIR	/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/spool/mail	</a:t>
            </a:r>
            <a:r>
              <a:rPr lang="ko-KR" altLang="en-US" sz="1400" dirty="0" err="1" smtClean="0"/>
              <a:t>메일함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(/etc/shadow </a:t>
            </a:r>
            <a:r>
              <a:rPr lang="ko-KR" altLang="en-US" sz="1400" dirty="0" smtClean="0"/>
              <a:t>부분</a:t>
            </a:r>
            <a:r>
              <a:rPr lang="en-US" altLang="ko-KR" sz="1400" dirty="0" smtClean="0"/>
              <a:t>) </a:t>
            </a:r>
            <a:br>
              <a:rPr lang="en-US" altLang="ko-KR" sz="1400" dirty="0" smtClean="0"/>
            </a:br>
            <a:r>
              <a:rPr lang="en-US" altLang="ko-KR" sz="1400" dirty="0" smtClean="0"/>
              <a:t>PASS_MAX_DAYS   99999 	PW</a:t>
            </a:r>
            <a:r>
              <a:rPr lang="ko-KR" altLang="en-US" sz="1400" dirty="0" smtClean="0"/>
              <a:t>최대만료일수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PASS_MIN_DAYS   0		PW</a:t>
            </a:r>
            <a:r>
              <a:rPr lang="ko-KR" altLang="en-US" sz="1400" dirty="0" smtClean="0"/>
              <a:t>최소변경일수</a:t>
            </a:r>
            <a:endParaRPr lang="en-US" altLang="ko-KR" sz="1400" dirty="0"/>
          </a:p>
          <a:p>
            <a:r>
              <a:rPr lang="en-US" altLang="ko-KR" sz="1400" dirty="0" smtClean="0"/>
              <a:t>    PASS_MIN_LEN    5		PW</a:t>
            </a:r>
            <a:r>
              <a:rPr lang="ko-KR" altLang="en-US" sz="1400" dirty="0" smtClean="0"/>
              <a:t>최소길이</a:t>
            </a:r>
            <a:endParaRPr lang="en-US" altLang="ko-KR" sz="1400" dirty="0"/>
          </a:p>
          <a:p>
            <a:r>
              <a:rPr lang="en-US" altLang="ko-KR" sz="1400" dirty="0" smtClean="0"/>
              <a:t>    PASS_WARN_AGE   7		PW</a:t>
            </a:r>
            <a:r>
              <a:rPr lang="ko-KR" altLang="en-US" sz="1400" dirty="0" smtClean="0"/>
              <a:t>만료경고일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(/etc/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부분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    UID_MIN                   500    	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UID</a:t>
            </a:r>
            <a:r>
              <a:rPr lang="ko-KR" altLang="en-US" sz="1400" dirty="0" smtClean="0"/>
              <a:t>최소값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UID_MAX                 60000	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UID</a:t>
            </a:r>
            <a:r>
              <a:rPr lang="ko-KR" altLang="en-US" sz="1400" dirty="0" smtClean="0"/>
              <a:t>최대값</a:t>
            </a:r>
            <a:endParaRPr lang="en-US" altLang="ko-KR" sz="1400" dirty="0"/>
          </a:p>
          <a:p>
            <a:r>
              <a:rPr lang="en-US" altLang="ko-KR" sz="1400" dirty="0" smtClean="0"/>
              <a:t>    GID_MIN                   500	</a:t>
            </a:r>
            <a:r>
              <a:rPr lang="ko-KR" altLang="en-US" sz="1400" dirty="0" smtClean="0"/>
              <a:t>그룹</a:t>
            </a:r>
            <a:r>
              <a:rPr lang="en-US" altLang="ko-KR" sz="1400" dirty="0" smtClean="0"/>
              <a:t>UID</a:t>
            </a:r>
            <a:r>
              <a:rPr lang="ko-KR" altLang="en-US" sz="1400" dirty="0" smtClean="0"/>
              <a:t>최소값</a:t>
            </a:r>
            <a:endParaRPr lang="en-US" altLang="ko-KR" sz="1400" dirty="0"/>
          </a:p>
          <a:p>
            <a:r>
              <a:rPr lang="en-US" altLang="ko-KR" sz="1400" dirty="0" smtClean="0"/>
              <a:t>    GID_MAX                 60000	</a:t>
            </a:r>
            <a:r>
              <a:rPr lang="ko-KR" altLang="en-US" sz="1400" dirty="0" smtClean="0"/>
              <a:t>그룹</a:t>
            </a:r>
            <a:r>
              <a:rPr lang="en-US" altLang="ko-KR" sz="1400" dirty="0" smtClean="0"/>
              <a:t>GID</a:t>
            </a:r>
            <a:r>
              <a:rPr lang="ko-KR" altLang="en-US" sz="1400" dirty="0" smtClean="0"/>
              <a:t>최대값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useradd</a:t>
            </a:r>
            <a:r>
              <a:rPr lang="ko-KR" altLang="en-US" sz="1400" dirty="0" smtClean="0"/>
              <a:t>부분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CREATE_HOME     </a:t>
            </a:r>
            <a:r>
              <a:rPr lang="en-US" altLang="ko-KR" sz="1400" dirty="0" smtClean="0"/>
              <a:t>yes (</a:t>
            </a:r>
            <a:r>
              <a:rPr lang="ko-KR" altLang="en-US" sz="1400" dirty="0" smtClean="0"/>
              <a:t>계정생성시 </a:t>
            </a:r>
            <a:r>
              <a:rPr lang="ko-KR" altLang="en-US" sz="1400" dirty="0" err="1" smtClean="0"/>
              <a:t>홈디렉토리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umask</a:t>
            </a:r>
            <a:r>
              <a:rPr lang="ko-KR" altLang="en-US" sz="1400" dirty="0" smtClean="0"/>
              <a:t>부분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UMASK           </a:t>
            </a:r>
            <a:r>
              <a:rPr lang="en-US" altLang="ko-KR" sz="1400" dirty="0" smtClean="0"/>
              <a:t>077 (file/</a:t>
            </a:r>
            <a:r>
              <a:rPr lang="en-US" altLang="ko-KR" sz="1400" dirty="0" err="1" smtClean="0"/>
              <a:t>dir</a:t>
            </a:r>
            <a:r>
              <a:rPr lang="ko-KR" altLang="en-US" sz="1400" dirty="0" smtClean="0"/>
              <a:t>의 기본값을 결정하는 </a:t>
            </a:r>
            <a:r>
              <a:rPr lang="ko-KR" altLang="en-US" sz="1400" dirty="0" err="1" smtClean="0"/>
              <a:t>기준값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userdel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부분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USERGROUPS_ENAB </a:t>
            </a:r>
            <a:r>
              <a:rPr lang="en-US" altLang="ko-KR" sz="1400" dirty="0" smtClean="0"/>
              <a:t>yes (</a:t>
            </a:r>
            <a:r>
              <a:rPr lang="ko-KR" altLang="en-US" sz="1400" dirty="0" err="1" smtClean="0"/>
              <a:t>계정삭제시</a:t>
            </a:r>
            <a:r>
              <a:rPr lang="ko-KR" altLang="en-US" sz="1400" dirty="0" smtClean="0"/>
              <a:t> 그룹도 삭제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(  )</a:t>
            </a:r>
            <a:endParaRPr lang="en-US" altLang="ko-KR" sz="1400" dirty="0"/>
          </a:p>
          <a:p>
            <a:r>
              <a:rPr lang="en-US" altLang="ko-KR" sz="1400" dirty="0"/>
              <a:t>ENCRYPT_METHOD </a:t>
            </a:r>
            <a:r>
              <a:rPr lang="en-US" altLang="ko-KR" sz="1400" dirty="0" smtClean="0"/>
              <a:t>SHA512 (</a:t>
            </a:r>
            <a:r>
              <a:rPr lang="ko-KR" altLang="en-US" sz="1400" dirty="0" err="1" smtClean="0"/>
              <a:t>복호화</a:t>
            </a:r>
            <a:r>
              <a:rPr lang="ko-KR" altLang="en-US" sz="1400" dirty="0" smtClean="0"/>
              <a:t> 방법 </a:t>
            </a:r>
            <a:r>
              <a:rPr lang="en-US" altLang="ko-KR" sz="1400" dirty="0" smtClean="0"/>
              <a:t>5.8=md5</a:t>
            </a:r>
            <a:br>
              <a:rPr lang="en-US" altLang="ko-KR" sz="1400" dirty="0" smtClean="0"/>
            </a:br>
            <a:r>
              <a:rPr lang="en-US" altLang="ko-KR" sz="1400" dirty="0" smtClean="0"/>
              <a:t>			          6.x=sha512)</a:t>
            </a:r>
          </a:p>
          <a:p>
            <a:pPr marL="0" lvl="1"/>
            <a:r>
              <a:rPr lang="en-US" altLang="ko-KR" sz="1400" dirty="0" err="1" smtClean="0"/>
              <a:t>login.defs</a:t>
            </a:r>
            <a:r>
              <a:rPr lang="en-US" altLang="ko-KR" sz="1400" dirty="0" smtClean="0"/>
              <a:t> =&gt; </a:t>
            </a:r>
            <a:r>
              <a:rPr lang="ko-KR" altLang="en-US" sz="1400" dirty="0" err="1" smtClean="0"/>
              <a:t>로그인에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대한 </a:t>
            </a:r>
            <a:r>
              <a:rPr lang="ko-KR" altLang="en-US" sz="1400" dirty="0" smtClean="0"/>
              <a:t>기본설정들</a:t>
            </a:r>
            <a:endParaRPr lang="en-US" altLang="ko-KR" sz="1400" dirty="0" smtClean="0"/>
          </a:p>
          <a:p>
            <a:pPr marL="0" lvl="1"/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서버 및 기타 시스템 설정파일들의 저장소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141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/etc/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6355"/>
            <a:ext cx="10515600" cy="376995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확인  </a:t>
            </a:r>
            <a:r>
              <a:rPr lang="en-US" altLang="ko-KR" dirty="0" smtClean="0"/>
              <a:t>(0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root / 500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kgitbank</a:t>
            </a:r>
            <a:r>
              <a:rPr lang="ko-KR" altLang="en-US" dirty="0" smtClean="0"/>
              <a:t>가 있는것 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/etc/</a:t>
            </a:r>
            <a:r>
              <a:rPr lang="en-US" altLang="ko-KR" dirty="0" err="1" smtClean="0"/>
              <a:t>passswd</a:t>
            </a:r>
            <a:r>
              <a:rPr lang="en-US" altLang="ko-KR" dirty="0" smtClean="0"/>
              <a:t> |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kgitbank</a:t>
            </a:r>
            <a:r>
              <a:rPr lang="en-US" altLang="ko-KR" dirty="0" smtClean="0"/>
              <a:t>	(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포함문자열이 있는 행을 출력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Kgitbank</a:t>
            </a:r>
            <a:r>
              <a:rPr lang="en-US" altLang="ko-KR" dirty="0" smtClean="0"/>
              <a:t>	: x	:500	:500	:</a:t>
            </a:r>
            <a:r>
              <a:rPr lang="en-US" altLang="ko-KR" dirty="0" err="1" smtClean="0"/>
              <a:t>itbank</a:t>
            </a:r>
            <a:r>
              <a:rPr lang="en-US" altLang="ko-KR" dirty="0" smtClean="0"/>
              <a:t>	:/home/</a:t>
            </a:r>
            <a:r>
              <a:rPr lang="en-US" altLang="ko-KR" dirty="0" err="1" smtClean="0"/>
              <a:t>kgitbank</a:t>
            </a:r>
            <a:r>
              <a:rPr lang="en-US" altLang="ko-KR" dirty="0" smtClean="0"/>
              <a:t>	:/bin/bash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ID		: PW	:UID	:GID	: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	:</a:t>
            </a:r>
            <a:r>
              <a:rPr lang="ko-KR" altLang="en-US" dirty="0" smtClean="0"/>
              <a:t>홈 </a:t>
            </a:r>
            <a:r>
              <a:rPr lang="ko-KR" altLang="en-US" dirty="0" err="1" smtClean="0"/>
              <a:t>디렉토리경로</a:t>
            </a:r>
            <a:r>
              <a:rPr lang="en-US" altLang="ko-KR" dirty="0" smtClean="0"/>
              <a:t>	:shell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err="1" smtClean="0"/>
              <a:t>login.defs</a:t>
            </a:r>
            <a:r>
              <a:rPr lang="ko-KR" altLang="en-US" dirty="0" smtClean="0"/>
              <a:t>에 기록된 내용대로 사용자 계정이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나머지 위 계정은 시스템 계정 </a:t>
            </a:r>
            <a:r>
              <a:rPr lang="en-US" altLang="ko-KR" dirty="0" smtClean="0"/>
              <a:t>(shell</a:t>
            </a:r>
            <a:r>
              <a:rPr lang="ko-KR" altLang="en-US" dirty="0" smtClean="0"/>
              <a:t>을 보면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nologin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/shell </a:t>
            </a:r>
            <a:r>
              <a:rPr lang="ko-KR" altLang="en-US" dirty="0" smtClean="0"/>
              <a:t>시스템 내에서 쓸 수 있는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en-US" altLang="ko-KR" dirty="0" smtClean="0"/>
              <a:t>shell? =&gt; kernel</a:t>
            </a:r>
            <a:r>
              <a:rPr lang="ko-KR" altLang="en-US" dirty="0" smtClean="0"/>
              <a:t>과 의사소통을 하기 위한 명령어 도구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shell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/bin/</a:t>
            </a:r>
            <a:r>
              <a:rPr lang="en-US" altLang="ko-KR" dirty="0" err="1" smtClean="0"/>
              <a:t>ksh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unix</a:t>
            </a:r>
            <a:r>
              <a:rPr lang="ko-KR" altLang="en-US" dirty="0" err="1" smtClean="0"/>
              <a:t>기본쉘</a:t>
            </a:r>
            <a:r>
              <a:rPr lang="en-US" altLang="ko-KR" dirty="0" smtClean="0"/>
              <a:t>) , /bin/bash (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응용쉘</a:t>
            </a:r>
            <a:r>
              <a:rPr lang="en-US" altLang="ko-KR" dirty="0" smtClean="0"/>
              <a:t>) , /bin/</a:t>
            </a:r>
            <a:r>
              <a:rPr lang="en-US" altLang="ko-KR" dirty="0" err="1" smtClean="0"/>
              <a:t>csh</a:t>
            </a:r>
            <a:r>
              <a:rPr lang="en-US" altLang="ko-KR" dirty="0" smtClean="0"/>
              <a:t> (C</a:t>
            </a:r>
            <a:r>
              <a:rPr lang="ko-KR" altLang="en-US" dirty="0" err="1" smtClean="0"/>
              <a:t>전용쉘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/bin/</a:t>
            </a:r>
            <a:r>
              <a:rPr lang="en-US" altLang="ko-KR" dirty="0" err="1" smtClean="0"/>
              <a:t>tcsh</a:t>
            </a:r>
            <a:r>
              <a:rPr lang="en-US" altLang="ko-KR" dirty="0" smtClean="0"/>
              <a:t> (C</a:t>
            </a:r>
            <a:r>
              <a:rPr lang="ko-KR" altLang="en-US" dirty="0" err="1" smtClean="0"/>
              <a:t>확장쉘</a:t>
            </a:r>
            <a:r>
              <a:rPr lang="en-US" altLang="ko-KR" dirty="0" smtClean="0"/>
              <a:t>)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nologin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시스템쉘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X) /bin/dash(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8674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useradd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4187"/>
            <a:ext cx="10515600" cy="3769957"/>
          </a:xfrm>
        </p:spPr>
        <p:txBody>
          <a:bodyPr>
            <a:normAutofit fontScale="250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sz="6400" dirty="0" err="1" smtClean="0"/>
              <a:t>useradd</a:t>
            </a:r>
            <a:r>
              <a:rPr lang="en-US" altLang="ko-KR" sz="6400" dirty="0" smtClean="0"/>
              <a:t> </a:t>
            </a:r>
            <a:r>
              <a:rPr lang="ko-KR" altLang="en-US" sz="6400" dirty="0" smtClean="0"/>
              <a:t>옵션</a:t>
            </a:r>
            <a:r>
              <a:rPr lang="en-US" altLang="ko-KR" sz="6400" dirty="0" smtClean="0"/>
              <a:t>   	    -u        -g	        -c                    -d                       	   -s</a:t>
            </a:r>
            <a:endParaRPr lang="en-US" altLang="ko-KR" sz="6400" dirty="0"/>
          </a:p>
          <a:p>
            <a:pPr>
              <a:lnSpc>
                <a:spcPct val="170000"/>
              </a:lnSpc>
            </a:pPr>
            <a:r>
              <a:rPr lang="en-US" altLang="ko-KR" sz="6400" dirty="0" err="1" smtClean="0"/>
              <a:t>useradd</a:t>
            </a:r>
            <a:r>
              <a:rPr lang="en-US" altLang="ko-KR" sz="6400" dirty="0" smtClean="0"/>
              <a:t> test    cat /</a:t>
            </a:r>
            <a:r>
              <a:rPr lang="en-US" altLang="ko-KR" sz="6400" dirty="0" err="1" smtClean="0"/>
              <a:t>etc</a:t>
            </a:r>
            <a:r>
              <a:rPr lang="en-US" altLang="ko-KR" sz="6400" dirty="0" smtClean="0"/>
              <a:t>/</a:t>
            </a:r>
            <a:r>
              <a:rPr lang="en-US" altLang="ko-KR" sz="6400" dirty="0" err="1" smtClean="0"/>
              <a:t>passwd</a:t>
            </a:r>
            <a:r>
              <a:rPr lang="en-US" altLang="ko-KR" sz="6400" dirty="0" smtClean="0"/>
              <a:t> /</a:t>
            </a:r>
            <a:r>
              <a:rPr lang="en-US" altLang="ko-KR" sz="6400" dirty="0" err="1" smtClean="0"/>
              <a:t>etc</a:t>
            </a:r>
            <a:r>
              <a:rPr lang="en-US" altLang="ko-KR" sz="6400" dirty="0" smtClean="0"/>
              <a:t>/shadow /</a:t>
            </a:r>
            <a:r>
              <a:rPr lang="en-US" altLang="ko-KR" sz="6400" dirty="0" err="1" smtClean="0"/>
              <a:t>etc</a:t>
            </a:r>
            <a:r>
              <a:rPr lang="en-US" altLang="ko-KR" sz="6400" dirty="0" smtClean="0"/>
              <a:t>/group |</a:t>
            </a:r>
            <a:r>
              <a:rPr lang="en-US" altLang="ko-KR" sz="6400" dirty="0" err="1" smtClean="0"/>
              <a:t>grep</a:t>
            </a:r>
            <a:r>
              <a:rPr lang="en-US" altLang="ko-KR" sz="6400" dirty="0" smtClean="0"/>
              <a:t> test</a:t>
            </a:r>
            <a:br>
              <a:rPr lang="en-US" altLang="ko-KR" sz="6400" dirty="0" smtClean="0"/>
            </a:br>
            <a:r>
              <a:rPr lang="en-US" altLang="ko-KR" sz="6400" dirty="0" smtClean="0"/>
              <a:t>		</a:t>
            </a:r>
            <a:r>
              <a:rPr lang="en-US" altLang="ko-KR" sz="6400" dirty="0" err="1" smtClean="0"/>
              <a:t>uid</a:t>
            </a:r>
            <a:r>
              <a:rPr lang="en-US" altLang="ko-KR" sz="6400" dirty="0" smtClean="0"/>
              <a:t> </a:t>
            </a:r>
            <a:r>
              <a:rPr lang="en-US" altLang="ko-KR" sz="6400" dirty="0" err="1" smtClean="0"/>
              <a:t>gid</a:t>
            </a:r>
            <a:r>
              <a:rPr lang="en-US" altLang="ko-KR" sz="6400" dirty="0" smtClean="0"/>
              <a:t> 501 </a:t>
            </a:r>
            <a:r>
              <a:rPr lang="ko-KR" altLang="en-US" sz="6400" dirty="0" err="1" smtClean="0"/>
              <a:t>나오는것</a:t>
            </a:r>
            <a:r>
              <a:rPr lang="ko-KR" altLang="en-US" sz="6400" dirty="0" smtClean="0"/>
              <a:t> 확인</a:t>
            </a:r>
            <a:r>
              <a:rPr lang="en-US" altLang="ko-KR" sz="6400" dirty="0" smtClean="0"/>
              <a:t>, </a:t>
            </a:r>
            <a:r>
              <a:rPr lang="ko-KR" altLang="en-US" sz="6400" dirty="0" smtClean="0"/>
              <a:t>계정 생성시 비번은 </a:t>
            </a:r>
            <a:r>
              <a:rPr lang="ko-KR" altLang="en-US" sz="6400" dirty="0" err="1" smtClean="0"/>
              <a:t>미설정</a:t>
            </a:r>
            <a:r>
              <a:rPr lang="ko-KR" altLang="en-US" sz="6400" dirty="0" smtClean="0"/>
              <a:t> 확인 </a:t>
            </a:r>
            <a:r>
              <a:rPr lang="ko-KR" altLang="en-US" sz="6400" dirty="0" err="1" smtClean="0"/>
              <a:t>로그인전</a:t>
            </a:r>
            <a:r>
              <a:rPr lang="ko-KR" altLang="en-US" sz="6400" dirty="0" smtClean="0"/>
              <a:t> 설정할 것</a:t>
            </a:r>
            <a:r>
              <a:rPr lang="en-US" altLang="ko-KR" sz="6400" dirty="0"/>
              <a:t/>
            </a:r>
            <a:br>
              <a:rPr lang="en-US" altLang="ko-KR" sz="6400" dirty="0"/>
            </a:br>
            <a:r>
              <a:rPr lang="en-US" altLang="ko-KR" sz="6400" dirty="0" smtClean="0"/>
              <a:t>	</a:t>
            </a:r>
            <a:r>
              <a:rPr lang="en-US" altLang="ko-KR" sz="6400" dirty="0"/>
              <a:t>	</a:t>
            </a:r>
            <a:r>
              <a:rPr lang="ko-KR" altLang="en-US" sz="6400" dirty="0" smtClean="0"/>
              <a:t>모든 옵션 명령 </a:t>
            </a:r>
            <a:r>
              <a:rPr lang="ko-KR" altLang="en-US" sz="6400" dirty="0" err="1" smtClean="0"/>
              <a:t>실행후</a:t>
            </a:r>
            <a:r>
              <a:rPr lang="ko-KR" altLang="en-US" sz="6400" dirty="0" smtClean="0"/>
              <a:t> </a:t>
            </a:r>
            <a:r>
              <a:rPr lang="en-US" altLang="ko-KR" sz="6400" dirty="0" err="1" smtClean="0"/>
              <a:t>passwd</a:t>
            </a:r>
            <a:r>
              <a:rPr lang="en-US" altLang="ko-KR" sz="6400" dirty="0" smtClean="0"/>
              <a:t> shadow group </a:t>
            </a:r>
            <a:r>
              <a:rPr lang="ko-KR" altLang="en-US" sz="6400" dirty="0" smtClean="0"/>
              <a:t>내용 확인 할 것</a:t>
            </a:r>
            <a:endParaRPr lang="en-US" altLang="ko-KR" sz="6400" dirty="0" smtClean="0"/>
          </a:p>
          <a:p>
            <a:pPr>
              <a:lnSpc>
                <a:spcPct val="170000"/>
              </a:lnSpc>
            </a:pPr>
            <a:r>
              <a:rPr lang="en-US" altLang="ko-KR" sz="6400" dirty="0" smtClean="0"/>
              <a:t>-u 	</a:t>
            </a:r>
            <a:r>
              <a:rPr lang="en-US" altLang="ko-KR" sz="6400" dirty="0" err="1" smtClean="0"/>
              <a:t>uid</a:t>
            </a:r>
            <a:r>
              <a:rPr lang="ko-KR" altLang="en-US" sz="6400" dirty="0" smtClean="0"/>
              <a:t>값 지정</a:t>
            </a:r>
            <a:r>
              <a:rPr lang="en-US" altLang="ko-KR" sz="6400" dirty="0" smtClean="0"/>
              <a:t>	</a:t>
            </a:r>
            <a:r>
              <a:rPr lang="en-US" altLang="ko-KR" sz="6400" dirty="0" err="1" smtClean="0"/>
              <a:t>useradd</a:t>
            </a:r>
            <a:r>
              <a:rPr lang="en-US" altLang="ko-KR" sz="6400" dirty="0" smtClean="0"/>
              <a:t> –u 510 test1   </a:t>
            </a:r>
            <a:br>
              <a:rPr lang="en-US" altLang="ko-KR" sz="6400" dirty="0" smtClean="0"/>
            </a:br>
            <a:r>
              <a:rPr lang="en-US" altLang="ko-KR" sz="6400" dirty="0" smtClean="0"/>
              <a:t>			(</a:t>
            </a:r>
            <a:r>
              <a:rPr lang="en-US" altLang="ko-KR" sz="6400" dirty="0" err="1" smtClean="0"/>
              <a:t>uid</a:t>
            </a:r>
            <a:r>
              <a:rPr lang="en-US" altLang="ko-KR" sz="6400" dirty="0" smtClean="0"/>
              <a:t> </a:t>
            </a:r>
            <a:r>
              <a:rPr lang="ko-KR" altLang="en-US" sz="6400" dirty="0" err="1" smtClean="0"/>
              <a:t>값변경</a:t>
            </a:r>
            <a:r>
              <a:rPr lang="en-US" altLang="ko-KR" sz="6400" dirty="0" smtClean="0"/>
              <a:t>, </a:t>
            </a:r>
            <a:r>
              <a:rPr lang="ko-KR" altLang="en-US" sz="6400" dirty="0" smtClean="0"/>
              <a:t>그룹 미지정시 </a:t>
            </a:r>
            <a:r>
              <a:rPr lang="en-US" altLang="ko-KR" sz="6400" dirty="0" err="1" smtClean="0"/>
              <a:t>uid</a:t>
            </a:r>
            <a:r>
              <a:rPr lang="ko-KR" altLang="en-US" sz="6400" dirty="0" smtClean="0"/>
              <a:t>와 동일한 </a:t>
            </a:r>
            <a:r>
              <a:rPr lang="en-US" altLang="ko-KR" sz="6400" dirty="0" err="1" smtClean="0"/>
              <a:t>gid</a:t>
            </a:r>
            <a:r>
              <a:rPr lang="en-US" altLang="ko-KR" sz="6400" dirty="0" smtClean="0"/>
              <a:t> </a:t>
            </a:r>
            <a:r>
              <a:rPr lang="ko-KR" altLang="en-US" sz="6400" dirty="0" smtClean="0"/>
              <a:t>생성</a:t>
            </a:r>
            <a:endParaRPr lang="en-US" altLang="ko-KR" sz="6400" dirty="0" smtClean="0"/>
          </a:p>
          <a:p>
            <a:pPr>
              <a:lnSpc>
                <a:spcPct val="170000"/>
              </a:lnSpc>
            </a:pPr>
            <a:r>
              <a:rPr lang="en-US" altLang="ko-KR" sz="6400" dirty="0" smtClean="0"/>
              <a:t>-g	group</a:t>
            </a:r>
            <a:r>
              <a:rPr lang="ko-KR" altLang="en-US" sz="6400" dirty="0"/>
              <a:t> </a:t>
            </a:r>
            <a:r>
              <a:rPr lang="ko-KR" altLang="en-US" sz="6400" dirty="0" smtClean="0"/>
              <a:t>지정</a:t>
            </a:r>
            <a:r>
              <a:rPr lang="en-US" altLang="ko-KR" sz="6400" dirty="0" smtClean="0"/>
              <a:t>	</a:t>
            </a:r>
            <a:r>
              <a:rPr lang="en-US" altLang="ko-KR" sz="6400" dirty="0" err="1" smtClean="0"/>
              <a:t>useradd</a:t>
            </a:r>
            <a:r>
              <a:rPr lang="en-US" altLang="ko-KR" sz="6400" dirty="0" smtClean="0"/>
              <a:t> –g </a:t>
            </a:r>
            <a:r>
              <a:rPr lang="en-US" altLang="ko-KR" sz="6400" dirty="0" err="1" smtClean="0"/>
              <a:t>kgitbank</a:t>
            </a:r>
            <a:r>
              <a:rPr lang="en-US" altLang="ko-KR" sz="6400" dirty="0" smtClean="0"/>
              <a:t> test2</a:t>
            </a:r>
            <a:br>
              <a:rPr lang="en-US" altLang="ko-KR" sz="6400" dirty="0" smtClean="0"/>
            </a:br>
            <a:r>
              <a:rPr lang="en-US" altLang="ko-KR" sz="6400" dirty="0" smtClean="0"/>
              <a:t>			(</a:t>
            </a:r>
            <a:r>
              <a:rPr lang="ko-KR" altLang="en-US" sz="6400" dirty="0" smtClean="0"/>
              <a:t>그룹 </a:t>
            </a:r>
            <a:r>
              <a:rPr lang="ko-KR" altLang="en-US" sz="6400" dirty="0" err="1" smtClean="0"/>
              <a:t>지정시</a:t>
            </a:r>
            <a:r>
              <a:rPr lang="ko-KR" altLang="en-US" sz="6400" dirty="0" smtClean="0"/>
              <a:t> </a:t>
            </a:r>
            <a:r>
              <a:rPr lang="en-US" altLang="ko-KR" sz="6400" dirty="0" err="1" smtClean="0"/>
              <a:t>gid</a:t>
            </a:r>
            <a:r>
              <a:rPr lang="en-US" altLang="ko-KR" sz="6400" dirty="0" smtClean="0"/>
              <a:t> </a:t>
            </a:r>
            <a:r>
              <a:rPr lang="ko-KR" altLang="en-US" sz="6400" dirty="0" err="1" smtClean="0"/>
              <a:t>미생성</a:t>
            </a:r>
            <a:r>
              <a:rPr lang="ko-KR" altLang="en-US" sz="6400" dirty="0" smtClean="0"/>
              <a:t> </a:t>
            </a:r>
            <a:r>
              <a:rPr lang="en-US" altLang="ko-KR" sz="6400" dirty="0" smtClean="0"/>
              <a:t>, </a:t>
            </a:r>
            <a:r>
              <a:rPr lang="ko-KR" altLang="en-US" sz="6400" dirty="0" smtClean="0"/>
              <a:t>보안그룹이라 </a:t>
            </a:r>
            <a:r>
              <a:rPr lang="ko-KR" altLang="en-US" sz="6400" dirty="0" err="1" smtClean="0"/>
              <a:t>부르기도함</a:t>
            </a:r>
            <a:r>
              <a:rPr lang="en-US" altLang="ko-KR" sz="6400" dirty="0" smtClean="0"/>
              <a:t>) id test2 </a:t>
            </a:r>
            <a:r>
              <a:rPr lang="ko-KR" altLang="en-US" sz="6400" dirty="0" smtClean="0"/>
              <a:t>확인</a:t>
            </a:r>
            <a:r>
              <a:rPr lang="en-US" altLang="ko-KR" sz="6400" dirty="0" smtClean="0"/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sz="6400" dirty="0" smtClean="0"/>
              <a:t>-G	group </a:t>
            </a:r>
            <a:r>
              <a:rPr lang="ko-KR" altLang="en-US" sz="6400" dirty="0" smtClean="0"/>
              <a:t>가입</a:t>
            </a:r>
            <a:r>
              <a:rPr lang="en-US" altLang="ko-KR" sz="6400" dirty="0" smtClean="0"/>
              <a:t>, </a:t>
            </a:r>
            <a:r>
              <a:rPr lang="ko-KR" altLang="en-US" sz="6400" dirty="0" smtClean="0"/>
              <a:t>보조그룹지정</a:t>
            </a:r>
            <a:r>
              <a:rPr lang="en-US" altLang="ko-KR" sz="6400" dirty="0" smtClean="0"/>
              <a:t>	</a:t>
            </a:r>
            <a:r>
              <a:rPr lang="en-US" altLang="ko-KR" sz="6400" dirty="0" err="1" smtClean="0"/>
              <a:t>useradd</a:t>
            </a:r>
            <a:r>
              <a:rPr lang="en-US" altLang="ko-KR" sz="6400" dirty="0" smtClean="0"/>
              <a:t> –G test1 test3</a:t>
            </a:r>
          </a:p>
          <a:p>
            <a:pPr>
              <a:lnSpc>
                <a:spcPct val="170000"/>
              </a:lnSpc>
            </a:pPr>
            <a:r>
              <a:rPr lang="en-US" altLang="ko-KR" sz="6400" dirty="0" smtClean="0"/>
              <a:t>-c	</a:t>
            </a:r>
            <a:r>
              <a:rPr lang="ko-KR" altLang="en-US" sz="6400" dirty="0" smtClean="0"/>
              <a:t>계정설명</a:t>
            </a:r>
            <a:r>
              <a:rPr lang="en-US" altLang="ko-KR" sz="6400" dirty="0" smtClean="0"/>
              <a:t>,</a:t>
            </a:r>
            <a:r>
              <a:rPr lang="ko-KR" altLang="en-US" sz="6400" dirty="0" smtClean="0"/>
              <a:t>주석지정</a:t>
            </a:r>
            <a:r>
              <a:rPr lang="en-US" altLang="ko-KR" sz="6400" dirty="0" smtClean="0"/>
              <a:t>	</a:t>
            </a:r>
            <a:r>
              <a:rPr lang="en-US" altLang="ko-KR" sz="6400" dirty="0" err="1" smtClean="0"/>
              <a:t>useradd</a:t>
            </a:r>
            <a:r>
              <a:rPr lang="en-US" altLang="ko-KR" sz="6400" dirty="0" smtClean="0"/>
              <a:t> –c </a:t>
            </a:r>
            <a:r>
              <a:rPr lang="en-US" altLang="ko-KR" sz="6400" dirty="0" err="1" smtClean="0"/>
              <a:t>itbank</a:t>
            </a:r>
            <a:r>
              <a:rPr lang="en-US" altLang="ko-KR" sz="6400" dirty="0" smtClean="0"/>
              <a:t> test3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dirty="0" smtClean="0"/>
              <a:t> </a:t>
            </a:r>
          </a:p>
        </p:txBody>
      </p:sp>
      <p:pic>
        <p:nvPicPr>
          <p:cNvPr id="5" name="그림 4" descr="ad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789" y="1572336"/>
            <a:ext cx="9994447" cy="4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28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useradd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3694"/>
            <a:ext cx="10515600" cy="3769957"/>
          </a:xfrm>
        </p:spPr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useradd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   	-u        -g	        -c                    -d                         -s</a:t>
            </a:r>
            <a:endParaRPr lang="en-US" altLang="ko-KR" dirty="0"/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dirty="0" smtClean="0"/>
              <a:t> -d	</a:t>
            </a:r>
            <a:r>
              <a:rPr lang="ko-KR" altLang="en-US" dirty="0" err="1" smtClean="0"/>
              <a:t>홈디렉토리</a:t>
            </a:r>
            <a:r>
              <a:rPr lang="ko-KR" altLang="en-US" dirty="0" smtClean="0"/>
              <a:t> 경로지정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/export/home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	</a:t>
            </a:r>
            <a:r>
              <a:rPr lang="en-US" altLang="ko-KR" dirty="0" err="1" smtClean="0"/>
              <a:t>useradd</a:t>
            </a:r>
            <a:r>
              <a:rPr lang="en-US" altLang="ko-KR" dirty="0" smtClean="0"/>
              <a:t> –d /export/home/test4 </a:t>
            </a:r>
            <a:r>
              <a:rPr lang="en-US" altLang="ko-KR" dirty="0" err="1" smtClean="0"/>
              <a:t>test4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***</a:t>
            </a:r>
            <a:r>
              <a:rPr lang="ko-KR" altLang="en-US" dirty="0" smtClean="0"/>
              <a:t>주의 </a:t>
            </a:r>
            <a:r>
              <a:rPr lang="ko-KR" altLang="en-US" dirty="0" err="1" smtClean="0"/>
              <a:t>할점</a:t>
            </a:r>
            <a:r>
              <a:rPr lang="en-US" altLang="ko-KR" dirty="0" smtClean="0"/>
              <a:t>***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계정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지정시</a:t>
            </a:r>
            <a:r>
              <a:rPr lang="ko-KR" altLang="en-US" dirty="0" smtClean="0"/>
              <a:t> 가능함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계정명과 동일한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명까지 기재 할 것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계정을 통합관리 하기 위해 가급적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있는 계정이 좋다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 좋은 예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만든뒤</a:t>
            </a:r>
            <a:r>
              <a:rPr lang="ko-KR" altLang="en-US" dirty="0" smtClean="0"/>
              <a:t> 접속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useradd</a:t>
            </a:r>
            <a:r>
              <a:rPr lang="en-US" altLang="ko-KR" dirty="0" smtClean="0"/>
              <a:t> –d /export/home test5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useradd</a:t>
            </a:r>
            <a:r>
              <a:rPr lang="en-US" altLang="ko-KR" dirty="0" smtClean="0"/>
              <a:t> –d /export/home/</a:t>
            </a:r>
            <a:r>
              <a:rPr lang="en-US" altLang="ko-KR" dirty="0" err="1" smtClean="0"/>
              <a:t>bugtest</a:t>
            </a:r>
            <a:r>
              <a:rPr lang="en-US" altLang="ko-KR" dirty="0" smtClean="0"/>
              <a:t> test6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 descr="a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789" y="1572336"/>
            <a:ext cx="9994447" cy="4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19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useradd</a:t>
            </a:r>
            <a:r>
              <a:rPr lang="en-US" altLang="ko-KR" dirty="0" smtClean="0"/>
              <a:t>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8298"/>
            <a:ext cx="10515600" cy="3769957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useradd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   -u        -g	        -c                    -d                         -s</a:t>
            </a:r>
            <a:endParaRPr lang="en-US" altLang="ko-KR" dirty="0"/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dirty="0" smtClean="0"/>
              <a:t> -s	shell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useradd</a:t>
            </a:r>
            <a:r>
              <a:rPr lang="en-US" altLang="ko-KR" dirty="0" smtClean="0"/>
              <a:t> –s /bin/</a:t>
            </a:r>
            <a:r>
              <a:rPr lang="en-US" altLang="ko-KR" dirty="0" err="1" smtClean="0"/>
              <a:t>ksh</a:t>
            </a:r>
            <a:r>
              <a:rPr lang="en-US" altLang="ko-KR" dirty="0" smtClean="0"/>
              <a:t> test7 (pw </a:t>
            </a:r>
            <a:r>
              <a:rPr lang="ko-KR" altLang="en-US" dirty="0" smtClean="0"/>
              <a:t>설정 후 접속해보세요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-r	</a:t>
            </a:r>
            <a:r>
              <a:rPr lang="ko-KR" altLang="en-US" dirty="0" smtClean="0"/>
              <a:t>사용자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</a:t>
            </a:r>
            <a:r>
              <a:rPr lang="en-US" altLang="ko-KR" dirty="0" smtClean="0"/>
              <a:t>1~499</a:t>
            </a:r>
            <a:r>
              <a:rPr lang="ko-KR" altLang="en-US" dirty="0" smtClean="0"/>
              <a:t>번 사이의 값으로 생성</a:t>
            </a:r>
          </a:p>
          <a:p>
            <a:r>
              <a:rPr lang="en-US" altLang="ko-KR" dirty="0" smtClean="0"/>
              <a:t>-o 	</a:t>
            </a:r>
            <a:r>
              <a:rPr lang="ko-KR" altLang="en-US" dirty="0" smtClean="0"/>
              <a:t>동일한 </a:t>
            </a:r>
            <a:r>
              <a:rPr lang="en-US" altLang="ko-KR" dirty="0" err="1" smtClean="0"/>
              <a:t>uid</a:t>
            </a:r>
            <a:r>
              <a:rPr lang="ko-KR" altLang="en-US" dirty="0" smtClean="0"/>
              <a:t>값을 갖는 계정생성</a:t>
            </a:r>
          </a:p>
          <a:p>
            <a:r>
              <a:rPr lang="en-US" altLang="ko-KR" dirty="0" smtClean="0"/>
              <a:t>-f	</a:t>
            </a:r>
            <a:r>
              <a:rPr lang="ko-KR" altLang="en-US" dirty="0" smtClean="0"/>
              <a:t>계정 만료일자</a:t>
            </a:r>
          </a:p>
          <a:p>
            <a:r>
              <a:rPr lang="en-US" altLang="ko-KR" dirty="0" smtClean="0"/>
              <a:t>-e	</a:t>
            </a:r>
            <a:r>
              <a:rPr lang="ko-KR" altLang="en-US" dirty="0" smtClean="0"/>
              <a:t>계정 만료일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5" name="그림 4" descr="a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789" y="1572336"/>
            <a:ext cx="9994447" cy="4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7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useradd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8731"/>
            <a:ext cx="10515600" cy="3769957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useradd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   -u        -g	        -c                    -d                         -s</a:t>
            </a:r>
            <a:endParaRPr lang="en-US" altLang="ko-KR" dirty="0"/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dirty="0" smtClean="0"/>
              <a:t> -m -k	</a:t>
            </a:r>
            <a:r>
              <a:rPr lang="ko-KR" altLang="en-US" dirty="0" err="1" smtClean="0"/>
              <a:t>스켈경로지정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stest</a:t>
            </a:r>
            <a:r>
              <a:rPr lang="en-US" altLang="ko-KR" dirty="0" smtClean="0"/>
              <a:t> &amp;&amp; touch /</a:t>
            </a:r>
            <a:r>
              <a:rPr lang="en-US" altLang="ko-KR" dirty="0" err="1" smtClean="0"/>
              <a:t>stest</a:t>
            </a:r>
            <a:r>
              <a:rPr lang="en-US" altLang="ko-KR" dirty="0" smtClean="0"/>
              <a:t>/1 /</a:t>
            </a:r>
            <a:r>
              <a:rPr lang="en-US" altLang="ko-KR" dirty="0" err="1" smtClean="0"/>
              <a:t>stest</a:t>
            </a:r>
            <a:r>
              <a:rPr lang="en-US" altLang="ko-KR" dirty="0" smtClean="0"/>
              <a:t>/2</a:t>
            </a:r>
            <a:br>
              <a:rPr lang="en-US" altLang="ko-KR" dirty="0" smtClean="0"/>
            </a:br>
            <a:r>
              <a:rPr lang="en-US" altLang="ko-KR" dirty="0" smtClean="0"/>
              <a:t>					</a:t>
            </a:r>
            <a:r>
              <a:rPr lang="en-US" altLang="ko-KR" dirty="0" err="1" smtClean="0"/>
              <a:t>useradd</a:t>
            </a:r>
            <a:r>
              <a:rPr lang="en-US" altLang="ko-KR" dirty="0" smtClean="0"/>
              <a:t> –m –k /</a:t>
            </a:r>
            <a:r>
              <a:rPr lang="en-US" altLang="ko-KR" dirty="0" err="1" smtClean="0"/>
              <a:t>stest</a:t>
            </a:r>
            <a:r>
              <a:rPr lang="en-US" altLang="ko-KR" dirty="0" smtClean="0"/>
              <a:t> test8</a:t>
            </a:r>
            <a:br>
              <a:rPr lang="en-US" altLang="ko-KR" dirty="0" smtClean="0"/>
            </a:br>
            <a:r>
              <a:rPr lang="en-US" altLang="ko-KR" dirty="0" smtClean="0"/>
              <a:t>					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–al /</a:t>
            </a:r>
            <a:r>
              <a:rPr lang="en-US" altLang="ko-KR" dirty="0" err="1" smtClean="0"/>
              <a:t>stest</a:t>
            </a:r>
            <a:r>
              <a:rPr lang="en-US" altLang="ko-KR" dirty="0"/>
              <a:t> </a:t>
            </a:r>
            <a:r>
              <a:rPr lang="en-US" altLang="ko-KR" dirty="0" smtClean="0"/>
              <a:t>/home/test8</a:t>
            </a:r>
          </a:p>
          <a:p>
            <a:endParaRPr lang="en-US" altLang="ko-KR" dirty="0"/>
          </a:p>
          <a:p>
            <a:r>
              <a:rPr lang="ko-KR" altLang="en-US" dirty="0" smtClean="0"/>
              <a:t>일반 사용자와 다른 특별한 사용자의 환경을 만들고자 할 때 쓰임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5" name="그림 4" descr="a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789" y="1572336"/>
            <a:ext cx="9994447" cy="4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33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/etc/default/</a:t>
            </a:r>
            <a:r>
              <a:rPr lang="en-US" altLang="ko-KR" dirty="0" err="1" smtClean="0"/>
              <a:t>useradd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7457"/>
            <a:ext cx="10515600" cy="3991157"/>
          </a:xfrm>
        </p:spPr>
        <p:txBody>
          <a:bodyPr/>
          <a:lstStyle/>
          <a:p>
            <a:r>
              <a:rPr lang="en-US" altLang="ko-KR" dirty="0" err="1" smtClean="0"/>
              <a:t>useradd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계정생성 명령어의 설정 기본값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sz="1800" dirty="0" err="1" smtClean="0"/>
              <a:t>useradd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실행 시 왼쪽 옵션을 지정하지 않으면 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etc</a:t>
            </a:r>
            <a:r>
              <a:rPr lang="en-US" altLang="ko-KR" sz="1800" dirty="0" smtClean="0"/>
              <a:t>/default/</a:t>
            </a:r>
            <a:r>
              <a:rPr lang="en-US" altLang="ko-KR" sz="1800" dirty="0" err="1" smtClean="0"/>
              <a:t>useradd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값이 기본 </a:t>
            </a:r>
            <a:r>
              <a:rPr lang="ko-KR" altLang="en-US" sz="1800" dirty="0" err="1" smtClean="0"/>
              <a:t>값이된다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66865"/>
            <a:ext cx="10983686" cy="3600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8371" y="2905736"/>
            <a:ext cx="852351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/group |</a:t>
            </a:r>
            <a:r>
              <a:rPr lang="en-US" altLang="ko-KR" sz="1600" dirty="0" err="1" smtClean="0"/>
              <a:t>grep</a:t>
            </a:r>
            <a:r>
              <a:rPr lang="en-US" altLang="ko-KR" sz="1600" dirty="0" smtClean="0"/>
              <a:t> 100=&gt; users </a:t>
            </a:r>
            <a:r>
              <a:rPr lang="ko-KR" altLang="en-US" sz="1600" dirty="0" smtClean="0"/>
              <a:t>그룹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기본적으로 계정생성시  </a:t>
            </a:r>
            <a:r>
              <a:rPr lang="en-US" altLang="ko-KR" sz="1600" dirty="0" smtClean="0"/>
              <a:t>UID</a:t>
            </a:r>
            <a:r>
              <a:rPr lang="ko-KR" altLang="en-US" sz="1600" dirty="0" smtClean="0"/>
              <a:t>와 동일한 </a:t>
            </a:r>
            <a:r>
              <a:rPr lang="en-US" altLang="ko-KR" sz="1600" dirty="0" smtClean="0"/>
              <a:t>GID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35829" y="3263500"/>
            <a:ext cx="81860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계정생성시 사용자 홈 </a:t>
            </a:r>
            <a:r>
              <a:rPr lang="ko-KR" altLang="en-US" dirty="0" err="1" smtClean="0"/>
              <a:t>디렉토리가</a:t>
            </a:r>
            <a:r>
              <a:rPr lang="ko-KR" altLang="en-US" dirty="0" smtClean="0"/>
              <a:t> 만들어 지는 기본 </a:t>
            </a:r>
            <a:r>
              <a:rPr lang="ko-KR" altLang="en-US" dirty="0" err="1" smtClean="0"/>
              <a:t>디렉토리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5829" y="3621264"/>
            <a:ext cx="81860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계정만료 후 사용불가능 기본날짜 </a:t>
            </a:r>
            <a:r>
              <a:rPr lang="en-US" altLang="ko-KR" dirty="0" smtClean="0"/>
              <a:t>0 = </a:t>
            </a:r>
            <a:r>
              <a:rPr lang="ko-KR" altLang="en-US" dirty="0" smtClean="0"/>
              <a:t>바로 사용불가 </a:t>
            </a:r>
            <a:r>
              <a:rPr lang="en-US" altLang="ko-KR" dirty="0" smtClean="0"/>
              <a:t>-1 = </a:t>
            </a:r>
            <a:r>
              <a:rPr lang="ko-KR" altLang="en-US" dirty="0" smtClean="0"/>
              <a:t>옵션 사용 안 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1272" y="4009077"/>
            <a:ext cx="818061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기본 계정만료 일자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66557" y="4396890"/>
            <a:ext cx="72553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66556" y="4766222"/>
            <a:ext cx="72553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계정생성시 구성되는 </a:t>
            </a:r>
            <a:r>
              <a:rPr lang="en-US" altLang="ko-KR" dirty="0" smtClean="0"/>
              <a:t>file/</a:t>
            </a:r>
            <a:r>
              <a:rPr lang="en-US" altLang="ko-KR" dirty="0" err="1" smtClean="0"/>
              <a:t>dir</a:t>
            </a:r>
            <a:r>
              <a:rPr lang="ko-KR" altLang="en-US" dirty="0" smtClean="0"/>
              <a:t>의 기본 저장 </a:t>
            </a:r>
            <a:r>
              <a:rPr lang="ko-KR" altLang="en-US" dirty="0" err="1" smtClean="0"/>
              <a:t>디렉토리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98029" y="5154035"/>
            <a:ext cx="58238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기본 메일 생성 여부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2835260"/>
            <a:ext cx="838200" cy="24530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40000"/>
              </a:lnSpc>
            </a:pPr>
            <a:r>
              <a:rPr lang="en-US" altLang="ko-KR" dirty="0" smtClean="0"/>
              <a:t>-g</a:t>
            </a:r>
          </a:p>
          <a:p>
            <a:pPr algn="ctr">
              <a:lnSpc>
                <a:spcPct val="140000"/>
              </a:lnSpc>
            </a:pPr>
            <a:r>
              <a:rPr lang="en-US" altLang="ko-KR" dirty="0" smtClean="0"/>
              <a:t>-b</a:t>
            </a:r>
          </a:p>
          <a:p>
            <a:pPr algn="ctr">
              <a:lnSpc>
                <a:spcPct val="140000"/>
              </a:lnSpc>
            </a:pPr>
            <a:r>
              <a:rPr lang="en-US" altLang="ko-KR" dirty="0" smtClean="0"/>
              <a:t>-f</a:t>
            </a:r>
          </a:p>
          <a:p>
            <a:pPr algn="ctr">
              <a:lnSpc>
                <a:spcPct val="140000"/>
              </a:lnSpc>
            </a:pPr>
            <a:r>
              <a:rPr lang="en-US" altLang="ko-KR" dirty="0" smtClean="0"/>
              <a:t>-e</a:t>
            </a:r>
          </a:p>
          <a:p>
            <a:pPr algn="ctr">
              <a:lnSpc>
                <a:spcPct val="140000"/>
              </a:lnSpc>
            </a:pPr>
            <a:r>
              <a:rPr lang="en-US" altLang="ko-KR" dirty="0" smtClean="0"/>
              <a:t>-s</a:t>
            </a:r>
          </a:p>
          <a:p>
            <a:pPr algn="ctr">
              <a:lnSpc>
                <a:spcPct val="140000"/>
              </a:lnSpc>
            </a:pPr>
            <a:r>
              <a:rPr lang="en-US" altLang="ko-KR" dirty="0" smtClean="0"/>
              <a:t>-m –k</a:t>
            </a:r>
          </a:p>
          <a:p>
            <a:pPr algn="ctr"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60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vas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6725</TotalTime>
  <Words>568</Words>
  <Application>Microsoft Office PowerPoint</Application>
  <PresentationFormat>사용자 지정</PresentationFormat>
  <Paragraphs>216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sevas</vt:lpstr>
      <vt:lpstr>USER 사용자 계정</vt:lpstr>
      <vt:lpstr>*부록* /etc/skel  </vt:lpstr>
      <vt:lpstr>/etc/login.defs</vt:lpstr>
      <vt:lpstr>/etc/passwd  </vt:lpstr>
      <vt:lpstr>useradd(1)</vt:lpstr>
      <vt:lpstr>useradd(2)</vt:lpstr>
      <vt:lpstr>useradd(3) </vt:lpstr>
      <vt:lpstr>useradd(4)</vt:lpstr>
      <vt:lpstr>/etc/default/useradd</vt:lpstr>
      <vt:lpstr>usermod</vt:lpstr>
      <vt:lpstr>usermod</vt:lpstr>
      <vt:lpstr>userdel (1)</vt:lpstr>
      <vt:lpstr>userdel (2)</vt:lpstr>
      <vt:lpstr>/etc/shadow</vt:lpstr>
      <vt:lpstr>/etc/group</vt:lpstr>
      <vt:lpstr>group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SEVAS_LINUX2</dc:title>
  <dc:creator>sevas</dc:creator>
  <cp:lastModifiedBy>dokhyun Kim</cp:lastModifiedBy>
  <cp:revision>340</cp:revision>
  <dcterms:created xsi:type="dcterms:W3CDTF">2014-09-03T05:15:21Z</dcterms:created>
  <dcterms:modified xsi:type="dcterms:W3CDTF">2017-09-21T10:21:46Z</dcterms:modified>
</cp:coreProperties>
</file>