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65" r:id="rId4"/>
    <p:sldId id="267" r:id="rId5"/>
    <p:sldId id="272" r:id="rId6"/>
    <p:sldId id="273" r:id="rId7"/>
    <p:sldId id="274" r:id="rId8"/>
    <p:sldId id="268" r:id="rId9"/>
    <p:sldId id="283" r:id="rId10"/>
    <p:sldId id="284" r:id="rId11"/>
    <p:sldId id="278" r:id="rId12"/>
    <p:sldId id="271" r:id="rId13"/>
    <p:sldId id="277" r:id="rId14"/>
    <p:sldId id="279" r:id="rId15"/>
    <p:sldId id="280" r:id="rId16"/>
    <p:sldId id="281" r:id="rId17"/>
    <p:sldId id="282" r:id="rId18"/>
    <p:sldId id="275" r:id="rId19"/>
    <p:sldId id="27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B1C1F-E8F2-4485-860B-AFCFEF530B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838231-14DB-4FB6-85A7-CE5D7E99FFFD}">
      <dgm:prSet phldrT="[텍스트]"/>
      <dgm:spPr/>
      <dgm:t>
        <a:bodyPr/>
        <a:lstStyle/>
        <a:p>
          <a:pPr latinLnBrk="1"/>
          <a:r>
            <a:rPr lang="en-US" altLang="ko-KR" dirty="0" smtClean="0"/>
            <a:t>FAT</a:t>
          </a:r>
          <a:endParaRPr lang="ko-KR" altLang="en-US" dirty="0"/>
        </a:p>
      </dgm:t>
    </dgm:pt>
    <dgm:pt modelId="{213670BD-A385-46BE-9C82-B25A23B0C7B8}" type="par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E28FA095-BD74-40F9-B3F2-E03C776E6002}" type="sib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95582CB7-5415-4B40-A46C-A00200DF0D55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-1981</a:t>
          </a:r>
          <a:r>
            <a:rPr lang="ko-KR" altLang="en-US" sz="1100" dirty="0" smtClean="0"/>
            <a:t>년에 도입 </a:t>
          </a:r>
          <a:r>
            <a:rPr lang="en-US" altLang="ko-KR" sz="1100" dirty="0" smtClean="0"/>
            <a:t>/ </a:t>
          </a:r>
          <a:r>
            <a:rPr lang="ko-KR" altLang="en-US" sz="1100" dirty="0" smtClean="0"/>
            <a:t>대부분의 </a:t>
          </a:r>
          <a:r>
            <a:rPr lang="en-US" altLang="ko-KR" sz="1100" dirty="0" smtClean="0"/>
            <a:t>OS </a:t>
          </a:r>
          <a:r>
            <a:rPr lang="ko-KR" altLang="en-US" sz="1100" dirty="0" smtClean="0"/>
            <a:t>가 지원</a:t>
          </a:r>
          <a:endParaRPr lang="ko-KR" altLang="en-US" sz="1100" dirty="0"/>
        </a:p>
      </dgm:t>
    </dgm:pt>
    <dgm:pt modelId="{430ADD77-92AB-4E1D-B35F-3217313E3A8C}" type="par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9550F5F6-BB96-4BF5-96B2-8921960CE6E9}" type="sib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2C5E2DCA-8ACF-405E-981F-037B3F737591}">
      <dgm:prSet phldrT="[텍스트]"/>
      <dgm:spPr/>
      <dgm:t>
        <a:bodyPr/>
        <a:lstStyle/>
        <a:p>
          <a:pPr latinLnBrk="1"/>
          <a:r>
            <a:rPr lang="en-US" altLang="ko-KR" dirty="0" smtClean="0"/>
            <a:t>VFAT</a:t>
          </a:r>
          <a:endParaRPr lang="ko-KR" altLang="en-US" dirty="0"/>
        </a:p>
      </dgm:t>
    </dgm:pt>
    <dgm:pt modelId="{AB081F00-24ED-4E35-81EB-82AA5B2F2B74}" type="parTrans" cxnId="{2B864042-32EA-460E-A266-01B80C9DB189}">
      <dgm:prSet/>
      <dgm:spPr/>
      <dgm:t>
        <a:bodyPr/>
        <a:lstStyle/>
        <a:p>
          <a:pPr latinLnBrk="1"/>
          <a:endParaRPr lang="ko-KR" altLang="en-US"/>
        </a:p>
      </dgm:t>
    </dgm:pt>
    <dgm:pt modelId="{B3B4DAC9-5C9F-4873-A932-E0BF99942DEF}" type="sibTrans" cxnId="{2B864042-32EA-460E-A266-01B80C9DB189}">
      <dgm:prSet/>
      <dgm:spPr/>
      <dgm:t>
        <a:bodyPr/>
        <a:lstStyle/>
        <a:p>
          <a:pPr latinLnBrk="1"/>
          <a:endParaRPr lang="ko-KR" altLang="en-US"/>
        </a:p>
      </dgm:t>
    </dgm:pt>
    <dgm:pt modelId="{0854CC71-242B-404F-9304-1B6388DBBD19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-FAT</a:t>
          </a:r>
          <a:r>
            <a:rPr lang="ko-KR" altLang="en-US" sz="1100" dirty="0" smtClean="0"/>
            <a:t>의 </a:t>
          </a:r>
          <a:r>
            <a:rPr lang="en-US" altLang="ko-KR" sz="1100" dirty="0" smtClean="0"/>
            <a:t>Expansion version</a:t>
          </a:r>
          <a:endParaRPr lang="ko-KR" altLang="en-US" sz="1100" dirty="0"/>
        </a:p>
      </dgm:t>
    </dgm:pt>
    <dgm:pt modelId="{137BA60B-0707-48B7-B85E-B5C609487E12}" type="parTrans" cxnId="{3F1CCCBC-2A66-4DAB-A67F-70013427071C}">
      <dgm:prSet/>
      <dgm:spPr/>
      <dgm:t>
        <a:bodyPr/>
        <a:lstStyle/>
        <a:p>
          <a:pPr latinLnBrk="1"/>
          <a:endParaRPr lang="ko-KR" altLang="en-US"/>
        </a:p>
      </dgm:t>
    </dgm:pt>
    <dgm:pt modelId="{943249B6-12E4-41D3-BBD0-52318F79BCD3}" type="sibTrans" cxnId="{3F1CCCBC-2A66-4DAB-A67F-70013427071C}">
      <dgm:prSet/>
      <dgm:spPr/>
      <dgm:t>
        <a:bodyPr/>
        <a:lstStyle/>
        <a:p>
          <a:pPr latinLnBrk="1"/>
          <a:endParaRPr lang="ko-KR" altLang="en-US"/>
        </a:p>
      </dgm:t>
    </dgm:pt>
    <dgm:pt modelId="{752D25FB-DD89-4C06-9C96-FAED07510F83}">
      <dgm:prSet custT="1"/>
      <dgm:spPr/>
      <dgm:t>
        <a:bodyPr/>
        <a:lstStyle/>
        <a:p>
          <a:pPr latinLnBrk="1"/>
          <a:r>
            <a:rPr lang="en-US" altLang="ko-KR" sz="1100" smtClean="0"/>
            <a:t>-8.3 </a:t>
          </a:r>
          <a:r>
            <a:rPr lang="ko-KR" altLang="en-US" sz="1100" smtClean="0"/>
            <a:t>이름 규칙 </a:t>
          </a:r>
          <a:r>
            <a:rPr lang="en-US" altLang="ko-KR" sz="1100" smtClean="0"/>
            <a:t>- </a:t>
          </a:r>
          <a:r>
            <a:rPr lang="ko-KR" altLang="en-US" sz="1100" smtClean="0"/>
            <a:t>파일 이름 </a:t>
          </a:r>
          <a:r>
            <a:rPr lang="en-US" altLang="ko-KR" sz="1100" smtClean="0"/>
            <a:t>8</a:t>
          </a:r>
          <a:r>
            <a:rPr lang="ko-KR" altLang="en-US" sz="1100" smtClean="0"/>
            <a:t>자 이상 </a:t>
          </a:r>
          <a:r>
            <a:rPr lang="en-US" altLang="ko-KR" sz="1100" smtClean="0"/>
            <a:t>X , </a:t>
          </a:r>
          <a:r>
            <a:rPr lang="ko-KR" altLang="en-US" sz="1100" smtClean="0"/>
            <a:t>확장자 </a:t>
          </a:r>
          <a:r>
            <a:rPr lang="en-US" altLang="ko-KR" sz="1100" smtClean="0"/>
            <a:t>3</a:t>
          </a:r>
          <a:r>
            <a:rPr lang="ko-KR" altLang="en-US" sz="1100" smtClean="0"/>
            <a:t>자 이상 </a:t>
          </a:r>
          <a:r>
            <a:rPr lang="en-US" altLang="ko-KR" sz="1100" smtClean="0"/>
            <a:t>X  , </a:t>
          </a:r>
          <a:r>
            <a:rPr lang="ko-KR" altLang="en-US" sz="1100" smtClean="0"/>
            <a:t>글자나 숫자로 시작</a:t>
          </a:r>
          <a:r>
            <a:rPr lang="en-US" altLang="ko-KR" sz="1100" smtClean="0"/>
            <a:t>, </a:t>
          </a:r>
          <a:r>
            <a:rPr lang="ko-KR" altLang="en-US" sz="1100" smtClean="0"/>
            <a:t>공백 </a:t>
          </a:r>
          <a:r>
            <a:rPr lang="en-US" altLang="ko-KR" sz="1100" smtClean="0"/>
            <a:t>X , </a:t>
          </a:r>
          <a:r>
            <a:rPr lang="ko-KR" altLang="en-US" sz="1100" smtClean="0"/>
            <a:t>대소문자 구별 </a:t>
          </a:r>
          <a:r>
            <a:rPr lang="en-US" altLang="ko-KR" sz="1100" smtClean="0"/>
            <a:t>X</a:t>
          </a:r>
          <a:endParaRPr lang="en-US" altLang="ko-KR" sz="1100" dirty="0" smtClean="0"/>
        </a:p>
      </dgm:t>
    </dgm:pt>
    <dgm:pt modelId="{F851350B-505A-4FF6-BC12-DB64B0598CF4}" type="parTrans" cxnId="{241A87AB-0FFE-43AF-9B06-07B5A5D3291F}">
      <dgm:prSet/>
      <dgm:spPr/>
      <dgm:t>
        <a:bodyPr/>
        <a:lstStyle/>
        <a:p>
          <a:pPr latinLnBrk="1"/>
          <a:endParaRPr lang="ko-KR" altLang="en-US"/>
        </a:p>
      </dgm:t>
    </dgm:pt>
    <dgm:pt modelId="{21CDF2DB-59E2-4703-8CF5-9D302A2D3528}" type="sibTrans" cxnId="{241A87AB-0FFE-43AF-9B06-07B5A5D3291F}">
      <dgm:prSet/>
      <dgm:spPr/>
      <dgm:t>
        <a:bodyPr/>
        <a:lstStyle/>
        <a:p>
          <a:pPr latinLnBrk="1"/>
          <a:endParaRPr lang="ko-KR" altLang="en-US"/>
        </a:p>
      </dgm:t>
    </dgm:pt>
    <dgm:pt modelId="{F17C700B-B46F-4E28-8728-AFDA84888F9A}">
      <dgm:prSet custT="1"/>
      <dgm:spPr/>
      <dgm:t>
        <a:bodyPr/>
        <a:lstStyle/>
        <a:p>
          <a:pPr latinLnBrk="1"/>
          <a:r>
            <a:rPr lang="ko-KR" altLang="en-US" sz="1100" smtClean="0"/>
            <a:t>단점</a:t>
          </a:r>
          <a:endParaRPr lang="ko-KR" altLang="en-US" sz="1100" dirty="0" smtClean="0"/>
        </a:p>
      </dgm:t>
    </dgm:pt>
    <dgm:pt modelId="{C35B8EC6-41F3-4578-BB1C-260C4CA5666D}" type="parTrans" cxnId="{FFCB48F6-013C-406D-AF4D-B016D3DBF7DD}">
      <dgm:prSet/>
      <dgm:spPr/>
      <dgm:t>
        <a:bodyPr/>
        <a:lstStyle/>
        <a:p>
          <a:pPr latinLnBrk="1"/>
          <a:endParaRPr lang="ko-KR" altLang="en-US"/>
        </a:p>
      </dgm:t>
    </dgm:pt>
    <dgm:pt modelId="{179FDDD9-6D39-4DEF-A4CC-19E66DBC78E1}" type="sibTrans" cxnId="{FFCB48F6-013C-406D-AF4D-B016D3DBF7DD}">
      <dgm:prSet/>
      <dgm:spPr/>
      <dgm:t>
        <a:bodyPr/>
        <a:lstStyle/>
        <a:p>
          <a:pPr latinLnBrk="1"/>
          <a:endParaRPr lang="ko-KR" altLang="en-US"/>
        </a:p>
      </dgm:t>
    </dgm:pt>
    <dgm:pt modelId="{EE13FF63-0D0E-4454-8169-7BB237963759}">
      <dgm:prSet custT="1"/>
      <dgm:spPr/>
      <dgm:t>
        <a:bodyPr/>
        <a:lstStyle/>
        <a:p>
          <a:pPr latinLnBrk="1"/>
          <a:r>
            <a:rPr lang="en-US" altLang="ko-KR" sz="1100" dirty="0" smtClean="0"/>
            <a:t>-</a:t>
          </a:r>
          <a:r>
            <a:rPr lang="ko-KR" altLang="en-US" sz="1100" dirty="0" smtClean="0"/>
            <a:t>하나의 분할영역에 존재하는 클러스터의 수를 일정하게 제한 </a:t>
          </a:r>
        </a:p>
      </dgm:t>
    </dgm:pt>
    <dgm:pt modelId="{1A82D17F-4F10-4F05-BCD7-53FA0A8DFDD1}" type="parTrans" cxnId="{95C52701-B57E-4C03-A570-1783C1A532D1}">
      <dgm:prSet/>
      <dgm:spPr/>
      <dgm:t>
        <a:bodyPr/>
        <a:lstStyle/>
        <a:p>
          <a:pPr latinLnBrk="1"/>
          <a:endParaRPr lang="ko-KR" altLang="en-US"/>
        </a:p>
      </dgm:t>
    </dgm:pt>
    <dgm:pt modelId="{D4570EF3-395B-4820-A8CC-3F516DDF80DB}" type="sibTrans" cxnId="{95C52701-B57E-4C03-A570-1783C1A532D1}">
      <dgm:prSet/>
      <dgm:spPr/>
      <dgm:t>
        <a:bodyPr/>
        <a:lstStyle/>
        <a:p>
          <a:pPr latinLnBrk="1"/>
          <a:endParaRPr lang="ko-KR" altLang="en-US"/>
        </a:p>
      </dgm:t>
    </dgm:pt>
    <dgm:pt modelId="{CFDD9ECD-6C0F-4781-9071-83E3E594CD08}">
      <dgm:prSet custT="1"/>
      <dgm:spPr/>
      <dgm:t>
        <a:bodyPr/>
        <a:lstStyle/>
        <a:p>
          <a:pPr latinLnBrk="1"/>
          <a:r>
            <a:rPr lang="ko-KR" altLang="en-US" sz="1100" smtClean="0"/>
            <a:t>분할 영역의 크기가 증가 </a:t>
          </a:r>
          <a:r>
            <a:rPr lang="en-US" altLang="ko-KR" sz="1100" smtClean="0"/>
            <a:t>-&gt; </a:t>
          </a:r>
          <a:r>
            <a:rPr lang="ko-KR" altLang="en-US" sz="1100" smtClean="0"/>
            <a:t>클러스터의 크기도 증가</a:t>
          </a:r>
          <a:endParaRPr lang="ko-KR" altLang="en-US" sz="1100" dirty="0" smtClean="0"/>
        </a:p>
      </dgm:t>
    </dgm:pt>
    <dgm:pt modelId="{8F4D3A6F-CC68-40D8-AB43-1789FC879368}" type="parTrans" cxnId="{928EF77C-22FF-44ED-A4B8-D2970D6709BD}">
      <dgm:prSet/>
      <dgm:spPr/>
      <dgm:t>
        <a:bodyPr/>
        <a:lstStyle/>
        <a:p>
          <a:pPr latinLnBrk="1"/>
          <a:endParaRPr lang="ko-KR" altLang="en-US"/>
        </a:p>
      </dgm:t>
    </dgm:pt>
    <dgm:pt modelId="{75DBEC5D-4C6B-4CE6-90EC-15AE4CBB8CF7}" type="sibTrans" cxnId="{928EF77C-22FF-44ED-A4B8-D2970D6709BD}">
      <dgm:prSet/>
      <dgm:spPr/>
      <dgm:t>
        <a:bodyPr/>
        <a:lstStyle/>
        <a:p>
          <a:pPr latinLnBrk="1"/>
          <a:endParaRPr lang="ko-KR" altLang="en-US"/>
        </a:p>
      </dgm:t>
    </dgm:pt>
    <dgm:pt modelId="{CA04573B-6758-4AD2-9A32-B58DE48B2A23}">
      <dgm:prSet custT="1"/>
      <dgm:spPr/>
      <dgm:t>
        <a:bodyPr/>
        <a:lstStyle/>
        <a:p>
          <a:pPr latinLnBrk="1"/>
          <a:r>
            <a:rPr lang="en-US" altLang="ko-KR" sz="1100" dirty="0" smtClean="0"/>
            <a:t>ex) 512MB </a:t>
          </a:r>
          <a:r>
            <a:rPr lang="ko-KR" altLang="en-US" sz="1100" dirty="0" smtClean="0"/>
            <a:t>용량 </a:t>
          </a:r>
          <a:r>
            <a:rPr lang="en-US" altLang="ko-KR" sz="1100" dirty="0" smtClean="0"/>
            <a:t>FAT </a:t>
          </a:r>
          <a:r>
            <a:rPr lang="ko-KR" altLang="en-US" sz="1100" dirty="0" smtClean="0"/>
            <a:t>분할 영역의 클러스터 크기 </a:t>
          </a:r>
          <a:r>
            <a:rPr lang="en-US" altLang="ko-KR" sz="1100" dirty="0" smtClean="0"/>
            <a:t>8K</a:t>
          </a:r>
        </a:p>
      </dgm:t>
    </dgm:pt>
    <dgm:pt modelId="{E60E31C2-CA6C-4053-A3EA-260C5864866A}" type="parTrans" cxnId="{6BBDB9DC-1DEA-4F91-9519-C9300C5F23FF}">
      <dgm:prSet/>
      <dgm:spPr/>
      <dgm:t>
        <a:bodyPr/>
        <a:lstStyle/>
        <a:p>
          <a:pPr latinLnBrk="1"/>
          <a:endParaRPr lang="ko-KR" altLang="en-US"/>
        </a:p>
      </dgm:t>
    </dgm:pt>
    <dgm:pt modelId="{C673045A-E2E1-42D3-8FE6-E489AAFE180A}" type="sibTrans" cxnId="{6BBDB9DC-1DEA-4F91-9519-C9300C5F23FF}">
      <dgm:prSet/>
      <dgm:spPr/>
      <dgm:t>
        <a:bodyPr/>
        <a:lstStyle/>
        <a:p>
          <a:pPr latinLnBrk="1"/>
          <a:endParaRPr lang="ko-KR" altLang="en-US"/>
        </a:p>
      </dgm:t>
    </dgm:pt>
    <dgm:pt modelId="{9F37EE30-4EAE-43CB-87F3-433831015148}">
      <dgm:prSet custT="1"/>
      <dgm:spPr/>
      <dgm:t>
        <a:bodyPr/>
        <a:lstStyle/>
        <a:p>
          <a:pPr latinLnBrk="1"/>
          <a:r>
            <a:rPr lang="en-US" altLang="ko-KR" sz="1100" smtClean="0"/>
            <a:t>2GB  </a:t>
          </a:r>
          <a:r>
            <a:rPr lang="ko-KR" altLang="en-US" sz="1100" smtClean="0"/>
            <a:t>용량 </a:t>
          </a:r>
          <a:r>
            <a:rPr lang="en-US" altLang="ko-KR" sz="1100" smtClean="0"/>
            <a:t>FAT </a:t>
          </a:r>
          <a:r>
            <a:rPr lang="ko-KR" altLang="en-US" sz="1100" smtClean="0"/>
            <a:t>분할 영역의 클러스터 크기 </a:t>
          </a:r>
          <a:r>
            <a:rPr lang="en-US" altLang="ko-KR" sz="1100" smtClean="0"/>
            <a:t>32K  </a:t>
          </a:r>
          <a:endParaRPr lang="en-US" altLang="ko-KR" sz="1100" dirty="0" smtClean="0"/>
        </a:p>
      </dgm:t>
    </dgm:pt>
    <dgm:pt modelId="{78D6B30E-799C-4820-816D-BB71C564B149}" type="parTrans" cxnId="{97F7363A-DDA6-42EB-BF91-5E6EA8708B49}">
      <dgm:prSet/>
      <dgm:spPr/>
      <dgm:t>
        <a:bodyPr/>
        <a:lstStyle/>
        <a:p>
          <a:pPr latinLnBrk="1"/>
          <a:endParaRPr lang="ko-KR" altLang="en-US"/>
        </a:p>
      </dgm:t>
    </dgm:pt>
    <dgm:pt modelId="{AB38FED7-CA71-48A7-80DF-0674E42ED737}" type="sibTrans" cxnId="{97F7363A-DDA6-42EB-BF91-5E6EA8708B49}">
      <dgm:prSet/>
      <dgm:spPr/>
      <dgm:t>
        <a:bodyPr/>
        <a:lstStyle/>
        <a:p>
          <a:pPr latinLnBrk="1"/>
          <a:endParaRPr lang="ko-KR" altLang="en-US"/>
        </a:p>
      </dgm:t>
    </dgm:pt>
    <dgm:pt modelId="{A32C133F-520F-4541-9F33-C61E6CC8F301}">
      <dgm:prSet custT="1"/>
      <dgm:spPr/>
      <dgm:t>
        <a:bodyPr/>
        <a:lstStyle/>
        <a:p>
          <a:pPr latinLnBrk="1"/>
          <a:r>
            <a:rPr lang="en-US" altLang="ko-KR" sz="1100" dirty="0" smtClean="0"/>
            <a:t>1Byte </a:t>
          </a:r>
          <a:r>
            <a:rPr lang="ko-KR" altLang="en-US" sz="1100" dirty="0" smtClean="0"/>
            <a:t>저장할 경우 </a:t>
          </a:r>
          <a:r>
            <a:rPr lang="en-US" altLang="ko-KR" sz="1100" dirty="0" smtClean="0"/>
            <a:t>32000</a:t>
          </a:r>
          <a:r>
            <a:rPr lang="ko-KR" altLang="en-US" sz="1100" dirty="0" smtClean="0"/>
            <a:t>배 의 크기 낭비</a:t>
          </a:r>
        </a:p>
      </dgm:t>
    </dgm:pt>
    <dgm:pt modelId="{E747DE24-6D1D-41CD-9596-1808ADA8E3DE}" type="parTrans" cxnId="{23EAD67B-4DE3-4629-996D-CF44D9588B47}">
      <dgm:prSet/>
      <dgm:spPr/>
      <dgm:t>
        <a:bodyPr/>
        <a:lstStyle/>
        <a:p>
          <a:pPr latinLnBrk="1"/>
          <a:endParaRPr lang="ko-KR" altLang="en-US"/>
        </a:p>
      </dgm:t>
    </dgm:pt>
    <dgm:pt modelId="{857C4FF4-81FB-4AEC-AD13-495819110848}" type="sibTrans" cxnId="{23EAD67B-4DE3-4629-996D-CF44D9588B47}">
      <dgm:prSet/>
      <dgm:spPr/>
      <dgm:t>
        <a:bodyPr/>
        <a:lstStyle/>
        <a:p>
          <a:pPr latinLnBrk="1"/>
          <a:endParaRPr lang="ko-KR" altLang="en-US"/>
        </a:p>
      </dgm:t>
    </dgm:pt>
    <dgm:pt modelId="{3081EC86-15EF-49F6-A153-9ED45652D13C}">
      <dgm:prSet custT="1"/>
      <dgm:spPr/>
      <dgm:t>
        <a:bodyPr/>
        <a:lstStyle/>
        <a:p>
          <a:pPr latinLnBrk="1"/>
          <a:r>
            <a:rPr lang="en-US" altLang="ko-KR" sz="1100" smtClean="0"/>
            <a:t>-windows 95 </a:t>
          </a:r>
          <a:r>
            <a:rPr lang="ko-KR" altLang="en-US" sz="1100" smtClean="0"/>
            <a:t>와 함께 도입됨  </a:t>
          </a:r>
          <a:r>
            <a:rPr lang="en-US" altLang="ko-KR" sz="1100" smtClean="0"/>
            <a:t>/ FAT </a:t>
          </a:r>
          <a:r>
            <a:rPr lang="ko-KR" altLang="en-US" sz="1100" smtClean="0"/>
            <a:t>과 호환</a:t>
          </a:r>
          <a:endParaRPr lang="ko-KR" altLang="en-US" sz="1100" dirty="0" smtClean="0"/>
        </a:p>
      </dgm:t>
    </dgm:pt>
    <dgm:pt modelId="{D398B66A-E37E-40F2-81F3-9FC0444DC590}" type="parTrans" cxnId="{598B9894-85EF-496D-9784-4173CE60856C}">
      <dgm:prSet/>
      <dgm:spPr/>
      <dgm:t>
        <a:bodyPr/>
        <a:lstStyle/>
        <a:p>
          <a:pPr latinLnBrk="1"/>
          <a:endParaRPr lang="ko-KR" altLang="en-US"/>
        </a:p>
      </dgm:t>
    </dgm:pt>
    <dgm:pt modelId="{C9A242C4-3E19-4047-B68C-66309282CCC8}" type="sibTrans" cxnId="{598B9894-85EF-496D-9784-4173CE60856C}">
      <dgm:prSet/>
      <dgm:spPr/>
      <dgm:t>
        <a:bodyPr/>
        <a:lstStyle/>
        <a:p>
          <a:pPr latinLnBrk="1"/>
          <a:endParaRPr lang="ko-KR" altLang="en-US"/>
        </a:p>
      </dgm:t>
    </dgm:pt>
    <dgm:pt modelId="{94AC1ED1-EDE9-4373-BDF5-FCB7D21A63B4}">
      <dgm:prSet custT="1"/>
      <dgm:spPr/>
      <dgm:t>
        <a:bodyPr/>
        <a:lstStyle/>
        <a:p>
          <a:pPr latinLnBrk="1"/>
          <a:r>
            <a:rPr lang="en-US" altLang="ko-KR" sz="1100" smtClean="0"/>
            <a:t>-</a:t>
          </a:r>
          <a:r>
            <a:rPr lang="ko-KR" altLang="en-US" sz="1100" smtClean="0"/>
            <a:t>이름 규칙 </a:t>
          </a:r>
          <a:r>
            <a:rPr lang="en-US" altLang="ko-KR" sz="1100" smtClean="0"/>
            <a:t>- </a:t>
          </a:r>
          <a:r>
            <a:rPr lang="ko-KR" altLang="en-US" sz="1100" smtClean="0"/>
            <a:t>파일 이름 </a:t>
          </a:r>
          <a:r>
            <a:rPr lang="en-US" altLang="ko-KR" sz="1100" smtClean="0"/>
            <a:t>255 , </a:t>
          </a:r>
          <a:r>
            <a:rPr lang="ko-KR" altLang="en-US" sz="1100" smtClean="0"/>
            <a:t>공백 </a:t>
          </a:r>
          <a:r>
            <a:rPr lang="en-US" altLang="ko-KR" sz="1100" smtClean="0"/>
            <a:t>O, </a:t>
          </a:r>
          <a:r>
            <a:rPr lang="ko-KR" altLang="en-US" sz="1100" smtClean="0"/>
            <a:t>여러개의 구두점 </a:t>
          </a:r>
          <a:r>
            <a:rPr lang="en-US" altLang="ko-KR" sz="1100" smtClean="0"/>
            <a:t>O , </a:t>
          </a:r>
          <a:r>
            <a:rPr lang="ko-KR" altLang="en-US" sz="1100" smtClean="0"/>
            <a:t>대소문자는 보존은 되지만 구별은 </a:t>
          </a:r>
          <a:r>
            <a:rPr lang="en-US" altLang="ko-KR" sz="1100" smtClean="0"/>
            <a:t>X</a:t>
          </a:r>
          <a:endParaRPr lang="en-US" altLang="ko-KR" sz="1100" dirty="0" smtClean="0"/>
        </a:p>
      </dgm:t>
    </dgm:pt>
    <dgm:pt modelId="{E1E32381-9F6F-4C2F-ADD9-6EE03CDAE1CA}" type="parTrans" cxnId="{C94EC0BB-C144-4E04-BFEF-A71CB5F0C5FD}">
      <dgm:prSet/>
      <dgm:spPr/>
      <dgm:t>
        <a:bodyPr/>
        <a:lstStyle/>
        <a:p>
          <a:pPr latinLnBrk="1"/>
          <a:endParaRPr lang="ko-KR" altLang="en-US"/>
        </a:p>
      </dgm:t>
    </dgm:pt>
    <dgm:pt modelId="{4C104035-1062-4DD7-8874-32801095861A}" type="sibTrans" cxnId="{C94EC0BB-C144-4E04-BFEF-A71CB5F0C5FD}">
      <dgm:prSet/>
      <dgm:spPr/>
      <dgm:t>
        <a:bodyPr/>
        <a:lstStyle/>
        <a:p>
          <a:pPr latinLnBrk="1"/>
          <a:endParaRPr lang="ko-KR" altLang="en-US"/>
        </a:p>
      </dgm:t>
    </dgm:pt>
    <dgm:pt modelId="{6631766C-B060-425F-890B-A11999F38618}">
      <dgm:prSet custT="1"/>
      <dgm:spPr/>
      <dgm:t>
        <a:bodyPr/>
        <a:lstStyle/>
        <a:p>
          <a:pPr latinLnBrk="1"/>
          <a:r>
            <a:rPr lang="en-US" altLang="ko-KR" sz="1100" smtClean="0"/>
            <a:t>-</a:t>
          </a:r>
          <a:r>
            <a:rPr lang="ko-KR" altLang="en-US" sz="1100" smtClean="0"/>
            <a:t>파일 이름을 만들때 두가지 파일 이름 만듬</a:t>
          </a:r>
          <a:endParaRPr lang="ko-KR" altLang="en-US" sz="1100" dirty="0" smtClean="0"/>
        </a:p>
      </dgm:t>
    </dgm:pt>
    <dgm:pt modelId="{B6642CA9-7892-4E67-A9B2-6C10090D1A83}" type="parTrans" cxnId="{613842BD-162A-4E90-AE71-FDFD76166EF7}">
      <dgm:prSet/>
      <dgm:spPr/>
      <dgm:t>
        <a:bodyPr/>
        <a:lstStyle/>
        <a:p>
          <a:pPr latinLnBrk="1"/>
          <a:endParaRPr lang="ko-KR" altLang="en-US"/>
        </a:p>
      </dgm:t>
    </dgm:pt>
    <dgm:pt modelId="{A41E3C6D-67CF-4F38-AD28-D1172C8A7F90}" type="sibTrans" cxnId="{613842BD-162A-4E90-AE71-FDFD76166EF7}">
      <dgm:prSet/>
      <dgm:spPr/>
      <dgm:t>
        <a:bodyPr/>
        <a:lstStyle/>
        <a:p>
          <a:pPr latinLnBrk="1"/>
          <a:endParaRPr lang="ko-KR" altLang="en-US"/>
        </a:p>
      </dgm:t>
    </dgm:pt>
    <dgm:pt modelId="{F2BC5C7B-1A41-4ADA-9ADD-BC6386C20C27}">
      <dgm:prSet custT="1"/>
      <dgm:spPr/>
      <dgm:t>
        <a:bodyPr/>
        <a:lstStyle/>
        <a:p>
          <a:pPr latinLnBrk="1"/>
          <a:r>
            <a:rPr lang="ko-KR" altLang="en-US" sz="1100" dirty="0" smtClean="0"/>
            <a:t>실제 파일 이름</a:t>
          </a:r>
        </a:p>
      </dgm:t>
    </dgm:pt>
    <dgm:pt modelId="{4316C708-E290-453F-817A-0DC6999499CD}" type="parTrans" cxnId="{623CEC2F-ED91-4F6F-9620-091A363C5CCC}">
      <dgm:prSet/>
      <dgm:spPr/>
      <dgm:t>
        <a:bodyPr/>
        <a:lstStyle/>
        <a:p>
          <a:pPr latinLnBrk="1"/>
          <a:endParaRPr lang="ko-KR" altLang="en-US"/>
        </a:p>
      </dgm:t>
    </dgm:pt>
    <dgm:pt modelId="{BEFC71A7-5F0D-4AED-BB3E-539655A5F848}" type="sibTrans" cxnId="{623CEC2F-ED91-4F6F-9620-091A363C5CCC}">
      <dgm:prSet/>
      <dgm:spPr/>
      <dgm:t>
        <a:bodyPr/>
        <a:lstStyle/>
        <a:p>
          <a:pPr latinLnBrk="1"/>
          <a:endParaRPr lang="ko-KR" altLang="en-US"/>
        </a:p>
      </dgm:t>
    </dgm:pt>
    <dgm:pt modelId="{2199254D-C408-4871-ACA7-F1D4A2A6CD95}">
      <dgm:prSet custT="1"/>
      <dgm:spPr/>
      <dgm:t>
        <a:bodyPr/>
        <a:lstStyle/>
        <a:p>
          <a:pPr latinLnBrk="1"/>
          <a:r>
            <a:rPr lang="en-US" altLang="ko-KR" sz="1100" dirty="0" smtClean="0"/>
            <a:t>MS-DOS</a:t>
          </a:r>
          <a:r>
            <a:rPr lang="ko-KR" altLang="en-US" sz="1100" dirty="0" smtClean="0"/>
            <a:t>용 파일 이름</a:t>
          </a:r>
          <a:r>
            <a:rPr lang="en-US" altLang="ko-KR" sz="1100" dirty="0" smtClean="0"/>
            <a:t>- </a:t>
          </a:r>
          <a:r>
            <a:rPr lang="ko-KR" altLang="en-US" sz="1100" dirty="0" smtClean="0"/>
            <a:t>긴 파일 이름의 단축형               </a:t>
          </a:r>
          <a:r>
            <a:rPr lang="en-US" altLang="ko-KR" sz="1100" dirty="0" smtClean="0"/>
            <a:t>Itbankconsulting.txt  -&gt; 'ITBANK~1.txt ' </a:t>
          </a:r>
          <a:r>
            <a:rPr lang="ko-KR" altLang="en-US" sz="1100" dirty="0" smtClean="0"/>
            <a:t>로 만들어짐</a:t>
          </a:r>
        </a:p>
      </dgm:t>
    </dgm:pt>
    <dgm:pt modelId="{14DDA9FF-DE52-4635-BCA5-00DDD0C2B3F6}" type="parTrans" cxnId="{D46E71E2-0215-4F60-950D-938BF70C5BB6}">
      <dgm:prSet/>
      <dgm:spPr/>
      <dgm:t>
        <a:bodyPr/>
        <a:lstStyle/>
        <a:p>
          <a:pPr latinLnBrk="1"/>
          <a:endParaRPr lang="ko-KR" altLang="en-US"/>
        </a:p>
      </dgm:t>
    </dgm:pt>
    <dgm:pt modelId="{A5F79873-6FFD-4630-B8B3-0E2957069FAB}" type="sibTrans" cxnId="{D46E71E2-0215-4F60-950D-938BF70C5BB6}">
      <dgm:prSet/>
      <dgm:spPr/>
      <dgm:t>
        <a:bodyPr/>
        <a:lstStyle/>
        <a:p>
          <a:pPr latinLnBrk="1"/>
          <a:endParaRPr lang="ko-KR" altLang="en-US"/>
        </a:p>
      </dgm:t>
    </dgm:pt>
    <dgm:pt modelId="{798F6797-3739-489B-93AA-208A33050423}" type="pres">
      <dgm:prSet presAssocID="{543B1C1F-E8F2-4485-860B-AFCFEF530B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B19F6C-90E6-4927-95A1-FCFFE14FE6CD}" type="pres">
      <dgm:prSet presAssocID="{53838231-14DB-4FB6-85A7-CE5D7E99FFFD}" presName="linNode" presStyleCnt="0"/>
      <dgm:spPr/>
    </dgm:pt>
    <dgm:pt modelId="{F77233F1-41DC-4EA5-8444-CA4D5B347321}" type="pres">
      <dgm:prSet presAssocID="{53838231-14DB-4FB6-85A7-CE5D7E99FFFD}" presName="parentShp" presStyleLbl="node1" presStyleIdx="0" presStyleCnt="2" custScaleX="50443" custLinFactNeighborX="-16519" custLinFactNeighborY="-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E1E64-F868-48AA-8AF5-4E46EFEB118C}" type="pres">
      <dgm:prSet presAssocID="{53838231-14DB-4FB6-85A7-CE5D7E99FFFD}" presName="childShp" presStyleLbl="bgAccFollowNode1" presStyleIdx="0" presStyleCnt="2" custScaleX="12654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D753B3-D8D5-4421-95B9-BBC5B64D877B}" type="pres">
      <dgm:prSet presAssocID="{E28FA095-BD74-40F9-B3F2-E03C776E6002}" presName="spacing" presStyleCnt="0"/>
      <dgm:spPr/>
    </dgm:pt>
    <dgm:pt modelId="{9789D4C8-0CDE-4B37-BFC3-87A7D02A2564}" type="pres">
      <dgm:prSet presAssocID="{2C5E2DCA-8ACF-405E-981F-037B3F737591}" presName="linNode" presStyleCnt="0"/>
      <dgm:spPr/>
    </dgm:pt>
    <dgm:pt modelId="{1647B537-4A09-4209-8160-EA6B9FC48BFE}" type="pres">
      <dgm:prSet presAssocID="{2C5E2DCA-8ACF-405E-981F-037B3F737591}" presName="parentShp" presStyleLbl="node1" presStyleIdx="1" presStyleCnt="2" custScaleX="51327" custLinFactNeighborX="-16224" custLinFactNeighborY="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6C926E-FB9E-4E55-AD69-978D2A481891}" type="pres">
      <dgm:prSet presAssocID="{2C5E2DCA-8ACF-405E-981F-037B3F737591}" presName="childShp" presStyleLbl="bgAccFollowNode1" presStyleIdx="1" presStyleCnt="2" custScaleX="1271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94EC0BB-C144-4E04-BFEF-A71CB5F0C5FD}" srcId="{2C5E2DCA-8ACF-405E-981F-037B3F737591}" destId="{94AC1ED1-EDE9-4373-BDF5-FCB7D21A63B4}" srcOrd="2" destOrd="0" parTransId="{E1E32381-9F6F-4C2F-ADD9-6EE03CDAE1CA}" sibTransId="{4C104035-1062-4DD7-8874-32801095861A}"/>
    <dgm:cxn modelId="{D46E71E2-0215-4F60-950D-938BF70C5BB6}" srcId="{2C5E2DCA-8ACF-405E-981F-037B3F737591}" destId="{2199254D-C408-4871-ACA7-F1D4A2A6CD95}" srcOrd="5" destOrd="0" parTransId="{14DDA9FF-DE52-4635-BCA5-00DDD0C2B3F6}" sibTransId="{A5F79873-6FFD-4630-B8B3-0E2957069FAB}"/>
    <dgm:cxn modelId="{B36A160F-5124-4C67-B3FE-8A1BB2D901F7}" type="presOf" srcId="{9F37EE30-4EAE-43CB-87F3-433831015148}" destId="{C26E1E64-F868-48AA-8AF5-4E46EFEB118C}" srcOrd="0" destOrd="6" presId="urn:microsoft.com/office/officeart/2005/8/layout/vList6"/>
    <dgm:cxn modelId="{613842BD-162A-4E90-AE71-FDFD76166EF7}" srcId="{2C5E2DCA-8ACF-405E-981F-037B3F737591}" destId="{6631766C-B060-425F-890B-A11999F38618}" srcOrd="3" destOrd="0" parTransId="{B6642CA9-7892-4E67-A9B2-6C10090D1A83}" sibTransId="{A41E3C6D-67CF-4F38-AD28-D1172C8A7F90}"/>
    <dgm:cxn modelId="{95C52701-B57E-4C03-A570-1783C1A532D1}" srcId="{53838231-14DB-4FB6-85A7-CE5D7E99FFFD}" destId="{EE13FF63-0D0E-4454-8169-7BB237963759}" srcOrd="3" destOrd="0" parTransId="{1A82D17F-4F10-4F05-BCD7-53FA0A8DFDD1}" sibTransId="{D4570EF3-395B-4820-A8CC-3F516DDF80DB}"/>
    <dgm:cxn modelId="{FFCB48F6-013C-406D-AF4D-B016D3DBF7DD}" srcId="{53838231-14DB-4FB6-85A7-CE5D7E99FFFD}" destId="{F17C700B-B46F-4E28-8728-AFDA84888F9A}" srcOrd="2" destOrd="0" parTransId="{C35B8EC6-41F3-4578-BB1C-260C4CA5666D}" sibTransId="{179FDDD9-6D39-4DEF-A4CC-19E66DBC78E1}"/>
    <dgm:cxn modelId="{6BBDB9DC-1DEA-4F91-9519-C9300C5F23FF}" srcId="{53838231-14DB-4FB6-85A7-CE5D7E99FFFD}" destId="{CA04573B-6758-4AD2-9A32-B58DE48B2A23}" srcOrd="5" destOrd="0" parTransId="{E60E31C2-CA6C-4053-A3EA-260C5864866A}" sibTransId="{C673045A-E2E1-42D3-8FE6-E489AAFE180A}"/>
    <dgm:cxn modelId="{89C188C7-5DFA-43E3-A1E9-EDC43365300B}" srcId="{53838231-14DB-4FB6-85A7-CE5D7E99FFFD}" destId="{95582CB7-5415-4B40-A46C-A00200DF0D55}" srcOrd="0" destOrd="0" parTransId="{430ADD77-92AB-4E1D-B35F-3217313E3A8C}" sibTransId="{9550F5F6-BB96-4BF5-96B2-8921960CE6E9}"/>
    <dgm:cxn modelId="{3F1CCCBC-2A66-4DAB-A67F-70013427071C}" srcId="{2C5E2DCA-8ACF-405E-981F-037B3F737591}" destId="{0854CC71-242B-404F-9304-1B6388DBBD19}" srcOrd="0" destOrd="0" parTransId="{137BA60B-0707-48B7-B85E-B5C609487E12}" sibTransId="{943249B6-12E4-41D3-BBD0-52318F79BCD3}"/>
    <dgm:cxn modelId="{5E4B41EE-E17C-4C30-B7F9-7E027DE11608}" type="presOf" srcId="{CA04573B-6758-4AD2-9A32-B58DE48B2A23}" destId="{C26E1E64-F868-48AA-8AF5-4E46EFEB118C}" srcOrd="0" destOrd="5" presId="urn:microsoft.com/office/officeart/2005/8/layout/vList6"/>
    <dgm:cxn modelId="{46737CAD-6083-4A22-B975-04242DA81C69}" type="presOf" srcId="{0854CC71-242B-404F-9304-1B6388DBBD19}" destId="{4E6C926E-FB9E-4E55-AD69-978D2A481891}" srcOrd="0" destOrd="0" presId="urn:microsoft.com/office/officeart/2005/8/layout/vList6"/>
    <dgm:cxn modelId="{623CEC2F-ED91-4F6F-9620-091A363C5CCC}" srcId="{2C5E2DCA-8ACF-405E-981F-037B3F737591}" destId="{F2BC5C7B-1A41-4ADA-9ADD-BC6386C20C27}" srcOrd="4" destOrd="0" parTransId="{4316C708-E290-453F-817A-0DC6999499CD}" sibTransId="{BEFC71A7-5F0D-4AED-BB3E-539655A5F848}"/>
    <dgm:cxn modelId="{8BA9AAB5-B374-47DC-8DA9-DD2C63925E1A}" type="presOf" srcId="{95582CB7-5415-4B40-A46C-A00200DF0D55}" destId="{C26E1E64-F868-48AA-8AF5-4E46EFEB118C}" srcOrd="0" destOrd="0" presId="urn:microsoft.com/office/officeart/2005/8/layout/vList6"/>
    <dgm:cxn modelId="{0138D205-974A-4555-B449-4975F1BDE5BE}" type="presOf" srcId="{53838231-14DB-4FB6-85A7-CE5D7E99FFFD}" destId="{F77233F1-41DC-4EA5-8444-CA4D5B347321}" srcOrd="0" destOrd="0" presId="urn:microsoft.com/office/officeart/2005/8/layout/vList6"/>
    <dgm:cxn modelId="{D2329DD2-A08E-4083-BB33-FE1BF370F934}" type="presOf" srcId="{F17C700B-B46F-4E28-8728-AFDA84888F9A}" destId="{C26E1E64-F868-48AA-8AF5-4E46EFEB118C}" srcOrd="0" destOrd="2" presId="urn:microsoft.com/office/officeart/2005/8/layout/vList6"/>
    <dgm:cxn modelId="{4286795F-0DA6-41F3-A6D2-636A9CBA4F04}" type="presOf" srcId="{EE13FF63-0D0E-4454-8169-7BB237963759}" destId="{C26E1E64-F868-48AA-8AF5-4E46EFEB118C}" srcOrd="0" destOrd="3" presId="urn:microsoft.com/office/officeart/2005/8/layout/vList6"/>
    <dgm:cxn modelId="{598B9894-85EF-496D-9784-4173CE60856C}" srcId="{2C5E2DCA-8ACF-405E-981F-037B3F737591}" destId="{3081EC86-15EF-49F6-A153-9ED45652D13C}" srcOrd="1" destOrd="0" parTransId="{D398B66A-E37E-40F2-81F3-9FC0444DC590}" sibTransId="{C9A242C4-3E19-4047-B68C-66309282CCC8}"/>
    <dgm:cxn modelId="{C3EDB061-0DC8-4E45-A2D8-0A063C24A06B}" srcId="{543B1C1F-E8F2-4485-860B-AFCFEF530B20}" destId="{53838231-14DB-4FB6-85A7-CE5D7E99FFFD}" srcOrd="0" destOrd="0" parTransId="{213670BD-A385-46BE-9C82-B25A23B0C7B8}" sibTransId="{E28FA095-BD74-40F9-B3F2-E03C776E6002}"/>
    <dgm:cxn modelId="{666EDE34-01B4-4669-AB35-A5BEEB83D4EA}" type="presOf" srcId="{752D25FB-DD89-4C06-9C96-FAED07510F83}" destId="{C26E1E64-F868-48AA-8AF5-4E46EFEB118C}" srcOrd="0" destOrd="1" presId="urn:microsoft.com/office/officeart/2005/8/layout/vList6"/>
    <dgm:cxn modelId="{241A87AB-0FFE-43AF-9B06-07B5A5D3291F}" srcId="{53838231-14DB-4FB6-85A7-CE5D7E99FFFD}" destId="{752D25FB-DD89-4C06-9C96-FAED07510F83}" srcOrd="1" destOrd="0" parTransId="{F851350B-505A-4FF6-BC12-DB64B0598CF4}" sibTransId="{21CDF2DB-59E2-4703-8CF5-9D302A2D3528}"/>
    <dgm:cxn modelId="{285EC024-4013-4C48-BF87-C7D4888179E7}" type="presOf" srcId="{3081EC86-15EF-49F6-A153-9ED45652D13C}" destId="{4E6C926E-FB9E-4E55-AD69-978D2A481891}" srcOrd="0" destOrd="1" presId="urn:microsoft.com/office/officeart/2005/8/layout/vList6"/>
    <dgm:cxn modelId="{23EAD67B-4DE3-4629-996D-CF44D9588B47}" srcId="{53838231-14DB-4FB6-85A7-CE5D7E99FFFD}" destId="{A32C133F-520F-4541-9F33-C61E6CC8F301}" srcOrd="7" destOrd="0" parTransId="{E747DE24-6D1D-41CD-9596-1808ADA8E3DE}" sibTransId="{857C4FF4-81FB-4AEC-AD13-495819110848}"/>
    <dgm:cxn modelId="{928EF77C-22FF-44ED-A4B8-D2970D6709BD}" srcId="{53838231-14DB-4FB6-85A7-CE5D7E99FFFD}" destId="{CFDD9ECD-6C0F-4781-9071-83E3E594CD08}" srcOrd="4" destOrd="0" parTransId="{8F4D3A6F-CC68-40D8-AB43-1789FC879368}" sibTransId="{75DBEC5D-4C6B-4CE6-90EC-15AE4CBB8CF7}"/>
    <dgm:cxn modelId="{7E2155FF-94B8-425E-AD0B-D4AE21A093E1}" type="presOf" srcId="{F2BC5C7B-1A41-4ADA-9ADD-BC6386C20C27}" destId="{4E6C926E-FB9E-4E55-AD69-978D2A481891}" srcOrd="0" destOrd="4" presId="urn:microsoft.com/office/officeart/2005/8/layout/vList6"/>
    <dgm:cxn modelId="{17BE6A38-36D4-4BFF-A8E7-336587E991C3}" type="presOf" srcId="{CFDD9ECD-6C0F-4781-9071-83E3E594CD08}" destId="{C26E1E64-F868-48AA-8AF5-4E46EFEB118C}" srcOrd="0" destOrd="4" presId="urn:microsoft.com/office/officeart/2005/8/layout/vList6"/>
    <dgm:cxn modelId="{C22DD03C-38E0-4136-AD86-30EDD17206B0}" type="presOf" srcId="{2199254D-C408-4871-ACA7-F1D4A2A6CD95}" destId="{4E6C926E-FB9E-4E55-AD69-978D2A481891}" srcOrd="0" destOrd="5" presId="urn:microsoft.com/office/officeart/2005/8/layout/vList6"/>
    <dgm:cxn modelId="{C1BE62D4-5F0E-4F12-A968-94CD5D9B4F26}" type="presOf" srcId="{94AC1ED1-EDE9-4373-BDF5-FCB7D21A63B4}" destId="{4E6C926E-FB9E-4E55-AD69-978D2A481891}" srcOrd="0" destOrd="2" presId="urn:microsoft.com/office/officeart/2005/8/layout/vList6"/>
    <dgm:cxn modelId="{0048F847-3A76-4179-9DAC-82EBFF1E373C}" type="presOf" srcId="{A32C133F-520F-4541-9F33-C61E6CC8F301}" destId="{C26E1E64-F868-48AA-8AF5-4E46EFEB118C}" srcOrd="0" destOrd="7" presId="urn:microsoft.com/office/officeart/2005/8/layout/vList6"/>
    <dgm:cxn modelId="{2B864042-32EA-460E-A266-01B80C9DB189}" srcId="{543B1C1F-E8F2-4485-860B-AFCFEF530B20}" destId="{2C5E2DCA-8ACF-405E-981F-037B3F737591}" srcOrd="1" destOrd="0" parTransId="{AB081F00-24ED-4E35-81EB-82AA5B2F2B74}" sibTransId="{B3B4DAC9-5C9F-4873-A932-E0BF99942DEF}"/>
    <dgm:cxn modelId="{91300CDA-06DB-47C5-92D0-234A3A33106F}" type="presOf" srcId="{6631766C-B060-425F-890B-A11999F38618}" destId="{4E6C926E-FB9E-4E55-AD69-978D2A481891}" srcOrd="0" destOrd="3" presId="urn:microsoft.com/office/officeart/2005/8/layout/vList6"/>
    <dgm:cxn modelId="{14378590-29A3-44B3-BCCE-040E2830702B}" type="presOf" srcId="{2C5E2DCA-8ACF-405E-981F-037B3F737591}" destId="{1647B537-4A09-4209-8160-EA6B9FC48BFE}" srcOrd="0" destOrd="0" presId="urn:microsoft.com/office/officeart/2005/8/layout/vList6"/>
    <dgm:cxn modelId="{0E5BEF5A-4759-4E0D-ADB4-5279D621F9A7}" type="presOf" srcId="{543B1C1F-E8F2-4485-860B-AFCFEF530B20}" destId="{798F6797-3739-489B-93AA-208A33050423}" srcOrd="0" destOrd="0" presId="urn:microsoft.com/office/officeart/2005/8/layout/vList6"/>
    <dgm:cxn modelId="{97F7363A-DDA6-42EB-BF91-5E6EA8708B49}" srcId="{53838231-14DB-4FB6-85A7-CE5D7E99FFFD}" destId="{9F37EE30-4EAE-43CB-87F3-433831015148}" srcOrd="6" destOrd="0" parTransId="{78D6B30E-799C-4820-816D-BB71C564B149}" sibTransId="{AB38FED7-CA71-48A7-80DF-0674E42ED737}"/>
    <dgm:cxn modelId="{413409AD-3597-4A82-B8F2-95CB34DC69A5}" type="presParOf" srcId="{798F6797-3739-489B-93AA-208A33050423}" destId="{69B19F6C-90E6-4927-95A1-FCFFE14FE6CD}" srcOrd="0" destOrd="0" presId="urn:microsoft.com/office/officeart/2005/8/layout/vList6"/>
    <dgm:cxn modelId="{FC710054-407F-49F4-B54F-B04B9B28C088}" type="presParOf" srcId="{69B19F6C-90E6-4927-95A1-FCFFE14FE6CD}" destId="{F77233F1-41DC-4EA5-8444-CA4D5B347321}" srcOrd="0" destOrd="0" presId="urn:microsoft.com/office/officeart/2005/8/layout/vList6"/>
    <dgm:cxn modelId="{2A7D3A85-0ECD-4D29-9307-560557BB0412}" type="presParOf" srcId="{69B19F6C-90E6-4927-95A1-FCFFE14FE6CD}" destId="{C26E1E64-F868-48AA-8AF5-4E46EFEB118C}" srcOrd="1" destOrd="0" presId="urn:microsoft.com/office/officeart/2005/8/layout/vList6"/>
    <dgm:cxn modelId="{084EC33A-1B32-47FD-8850-DAD243D5DF40}" type="presParOf" srcId="{798F6797-3739-489B-93AA-208A33050423}" destId="{B3D753B3-D8D5-4421-95B9-BBC5B64D877B}" srcOrd="1" destOrd="0" presId="urn:microsoft.com/office/officeart/2005/8/layout/vList6"/>
    <dgm:cxn modelId="{F07A4586-DFAB-4C68-9B87-BDD9F35DE705}" type="presParOf" srcId="{798F6797-3739-489B-93AA-208A33050423}" destId="{9789D4C8-0CDE-4B37-BFC3-87A7D02A2564}" srcOrd="2" destOrd="0" presId="urn:microsoft.com/office/officeart/2005/8/layout/vList6"/>
    <dgm:cxn modelId="{58BB5A99-5415-4F24-ADF8-9C6C3F32FEFA}" type="presParOf" srcId="{9789D4C8-0CDE-4B37-BFC3-87A7D02A2564}" destId="{1647B537-4A09-4209-8160-EA6B9FC48BFE}" srcOrd="0" destOrd="0" presId="urn:microsoft.com/office/officeart/2005/8/layout/vList6"/>
    <dgm:cxn modelId="{0FDD8688-FFC3-48A1-B338-EB1E7B358397}" type="presParOf" srcId="{9789D4C8-0CDE-4B37-BFC3-87A7D02A2564}" destId="{4E6C926E-FB9E-4E55-AD69-978D2A48189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B1C1F-E8F2-4485-860B-AFCFEF530B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838231-14DB-4FB6-85A7-CE5D7E99FFFD}">
      <dgm:prSet phldrT="[텍스트]"/>
      <dgm:spPr/>
      <dgm:t>
        <a:bodyPr/>
        <a:lstStyle/>
        <a:p>
          <a:pPr latinLnBrk="1"/>
          <a:r>
            <a:rPr lang="en-US" altLang="ko-KR" dirty="0" smtClean="0"/>
            <a:t>FAT32</a:t>
          </a:r>
          <a:endParaRPr lang="ko-KR" altLang="en-US" dirty="0"/>
        </a:p>
      </dgm:t>
    </dgm:pt>
    <dgm:pt modelId="{213670BD-A385-46BE-9C82-B25A23B0C7B8}" type="par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E28FA095-BD74-40F9-B3F2-E03C776E6002}" type="sib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95582CB7-5415-4B40-A46C-A00200DF0D55}">
      <dgm:prSet phldrT="[텍스트]" custT="1"/>
      <dgm:spPr/>
      <dgm:t>
        <a:bodyPr/>
        <a:lstStyle/>
        <a:p>
          <a:pPr latinLnBrk="1"/>
          <a:endParaRPr lang="ko-KR" altLang="en-US" sz="1100" dirty="0"/>
        </a:p>
      </dgm:t>
    </dgm:pt>
    <dgm:pt modelId="{430ADD77-92AB-4E1D-B35F-3217313E3A8C}" type="par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9550F5F6-BB96-4BF5-96B2-8921960CE6E9}" type="sib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3C10425C-4E44-40D2-A341-EFC9689168AA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-FAT,VFAT</a:t>
          </a:r>
          <a:r>
            <a:rPr lang="ko-KR" altLang="en-US" sz="1100" dirty="0" smtClean="0"/>
            <a:t>의 </a:t>
          </a:r>
          <a:r>
            <a:rPr lang="en-US" altLang="ko-KR" sz="1100" dirty="0" smtClean="0"/>
            <a:t>Expansion version </a:t>
          </a:r>
          <a:endParaRPr lang="ko-KR" altLang="en-US" sz="1100" dirty="0"/>
        </a:p>
      </dgm:t>
    </dgm:pt>
    <dgm:pt modelId="{8E5014BF-151D-4252-BF22-C3F8B0C7CB0E}" type="parTrans" cxnId="{46901B54-9F4D-4630-AC15-CB2E8475F52B}">
      <dgm:prSet/>
      <dgm:spPr/>
      <dgm:t>
        <a:bodyPr/>
        <a:lstStyle/>
        <a:p>
          <a:pPr latinLnBrk="1"/>
          <a:endParaRPr lang="ko-KR" altLang="en-US"/>
        </a:p>
      </dgm:t>
    </dgm:pt>
    <dgm:pt modelId="{6F3805DD-90BF-45DC-BEA2-AA9BA449B692}" type="sibTrans" cxnId="{46901B54-9F4D-4630-AC15-CB2E8475F52B}">
      <dgm:prSet/>
      <dgm:spPr/>
      <dgm:t>
        <a:bodyPr/>
        <a:lstStyle/>
        <a:p>
          <a:pPr latinLnBrk="1"/>
          <a:endParaRPr lang="ko-KR" altLang="en-US"/>
        </a:p>
      </dgm:t>
    </dgm:pt>
    <dgm:pt modelId="{4A762579-B178-4DC7-AC33-788FCC55A3CC}">
      <dgm:prSet custT="1"/>
      <dgm:spPr/>
      <dgm:t>
        <a:bodyPr/>
        <a:lstStyle/>
        <a:p>
          <a:pPr latinLnBrk="1"/>
          <a:r>
            <a:rPr lang="en-US" altLang="ko-KR" sz="1100" smtClean="0"/>
            <a:t>-Windows 95 OEM Service Release 2(OSR2) </a:t>
          </a:r>
          <a:r>
            <a:rPr lang="ko-KR" altLang="en-US" sz="1100" smtClean="0"/>
            <a:t>에서 처음 도입</a:t>
          </a:r>
          <a:endParaRPr lang="ko-KR" altLang="en-US" sz="1100" dirty="0" smtClean="0"/>
        </a:p>
      </dgm:t>
    </dgm:pt>
    <dgm:pt modelId="{5C309F1D-1901-47C5-AE37-15B4E05F2263}" type="parTrans" cxnId="{765C5698-98BC-4B71-9BBD-18DD7A732C9F}">
      <dgm:prSet/>
      <dgm:spPr/>
      <dgm:t>
        <a:bodyPr/>
        <a:lstStyle/>
        <a:p>
          <a:pPr latinLnBrk="1"/>
          <a:endParaRPr lang="ko-KR" altLang="en-US"/>
        </a:p>
      </dgm:t>
    </dgm:pt>
    <dgm:pt modelId="{2CDA0742-F4A2-4B02-AA80-75425CDD0941}" type="sibTrans" cxnId="{765C5698-98BC-4B71-9BBD-18DD7A732C9F}">
      <dgm:prSet/>
      <dgm:spPr/>
      <dgm:t>
        <a:bodyPr/>
        <a:lstStyle/>
        <a:p>
          <a:pPr latinLnBrk="1"/>
          <a:endParaRPr lang="ko-KR" altLang="en-US"/>
        </a:p>
      </dgm:t>
    </dgm:pt>
    <dgm:pt modelId="{B9AB6691-3B0C-4117-A72B-0D523F5A1E4F}">
      <dgm:prSet custT="1"/>
      <dgm:spPr/>
      <dgm:t>
        <a:bodyPr/>
        <a:lstStyle/>
        <a:p>
          <a:pPr latinLnBrk="1"/>
          <a:endParaRPr lang="ko-KR" altLang="en-US" sz="1100" dirty="0" smtClean="0"/>
        </a:p>
      </dgm:t>
    </dgm:pt>
    <dgm:pt modelId="{F60AF1DB-0BD7-48CE-8B7A-42646A030E04}" type="parTrans" cxnId="{B21EB3E5-D1E6-449B-B126-822E5736BF47}">
      <dgm:prSet/>
      <dgm:spPr/>
      <dgm:t>
        <a:bodyPr/>
        <a:lstStyle/>
        <a:p>
          <a:pPr latinLnBrk="1"/>
          <a:endParaRPr lang="ko-KR" altLang="en-US"/>
        </a:p>
      </dgm:t>
    </dgm:pt>
    <dgm:pt modelId="{05BCBCC8-5AEE-4F5C-9EDD-D6C5A6538A06}" type="sibTrans" cxnId="{B21EB3E5-D1E6-449B-B126-822E5736BF47}">
      <dgm:prSet/>
      <dgm:spPr/>
      <dgm:t>
        <a:bodyPr/>
        <a:lstStyle/>
        <a:p>
          <a:pPr latinLnBrk="1"/>
          <a:endParaRPr lang="ko-KR" altLang="en-US"/>
        </a:p>
      </dgm:t>
    </dgm:pt>
    <dgm:pt modelId="{6BA9CF33-655D-42C9-BD5E-E27804294C3D}">
      <dgm:prSet custT="1"/>
      <dgm:spPr/>
      <dgm:t>
        <a:bodyPr/>
        <a:lstStyle/>
        <a:p>
          <a:pPr latinLnBrk="1"/>
          <a:r>
            <a:rPr lang="ko-KR" altLang="en-US" sz="1100" smtClean="0"/>
            <a:t>장점</a:t>
          </a:r>
          <a:endParaRPr lang="ko-KR" altLang="en-US" sz="1100" dirty="0" smtClean="0"/>
        </a:p>
      </dgm:t>
    </dgm:pt>
    <dgm:pt modelId="{C808669E-C088-4982-9D29-869CBD91625D}" type="parTrans" cxnId="{551EDE3B-A19C-4F95-A757-AAC91525E2CD}">
      <dgm:prSet/>
      <dgm:spPr/>
      <dgm:t>
        <a:bodyPr/>
        <a:lstStyle/>
        <a:p>
          <a:pPr latinLnBrk="1"/>
          <a:endParaRPr lang="ko-KR" altLang="en-US"/>
        </a:p>
      </dgm:t>
    </dgm:pt>
    <dgm:pt modelId="{0F124925-AF1D-4B12-82E1-8EE2C8187342}" type="sibTrans" cxnId="{551EDE3B-A19C-4F95-A757-AAC91525E2CD}">
      <dgm:prSet/>
      <dgm:spPr/>
      <dgm:t>
        <a:bodyPr/>
        <a:lstStyle/>
        <a:p>
          <a:pPr latinLnBrk="1"/>
          <a:endParaRPr lang="ko-KR" altLang="en-US"/>
        </a:p>
      </dgm:t>
    </dgm:pt>
    <dgm:pt modelId="{57911102-13FE-456F-83B5-F698B44C356E}">
      <dgm:prSet custT="1"/>
      <dgm:spPr/>
      <dgm:t>
        <a:bodyPr/>
        <a:lstStyle/>
        <a:p>
          <a:pPr latinLnBrk="1"/>
          <a:r>
            <a:rPr lang="en-US" altLang="ko-KR" sz="1100" smtClean="0"/>
            <a:t>- </a:t>
          </a:r>
          <a:r>
            <a:rPr lang="ko-KR" altLang="en-US" sz="1100" smtClean="0"/>
            <a:t>하드 디스크 여유 공간의 대폭 증가 </a:t>
          </a:r>
          <a:endParaRPr lang="ko-KR" altLang="en-US" sz="1100" dirty="0" smtClean="0"/>
        </a:p>
      </dgm:t>
    </dgm:pt>
    <dgm:pt modelId="{F3DD610E-7C6A-44A7-92CC-9D131D006CA4}" type="parTrans" cxnId="{637726EE-A9AD-4198-9FA9-753A280CB7E3}">
      <dgm:prSet/>
      <dgm:spPr/>
      <dgm:t>
        <a:bodyPr/>
        <a:lstStyle/>
        <a:p>
          <a:pPr latinLnBrk="1"/>
          <a:endParaRPr lang="ko-KR" altLang="en-US"/>
        </a:p>
      </dgm:t>
    </dgm:pt>
    <dgm:pt modelId="{ECDFACCB-D2C6-4179-B9A4-2C749487F8FE}" type="sibTrans" cxnId="{637726EE-A9AD-4198-9FA9-753A280CB7E3}">
      <dgm:prSet/>
      <dgm:spPr/>
      <dgm:t>
        <a:bodyPr/>
        <a:lstStyle/>
        <a:p>
          <a:pPr latinLnBrk="1"/>
          <a:endParaRPr lang="ko-KR" altLang="en-US"/>
        </a:p>
      </dgm:t>
    </dgm:pt>
    <dgm:pt modelId="{A7036BEA-F5F2-489A-B9E1-6D002D28CA1B}">
      <dgm:prSet custT="1"/>
      <dgm:spPr/>
      <dgm:t>
        <a:bodyPr/>
        <a:lstStyle/>
        <a:p>
          <a:pPr latinLnBrk="1"/>
          <a:r>
            <a:rPr lang="ko-KR" altLang="en-US" sz="1100" smtClean="0"/>
            <a:t>클러스트의 크기가 작아짐 </a:t>
          </a:r>
          <a:r>
            <a:rPr lang="en-US" altLang="ko-KR" sz="1100" smtClean="0"/>
            <a:t>-&gt; 8GB </a:t>
          </a:r>
          <a:r>
            <a:rPr lang="ko-KR" altLang="en-US" sz="1100" smtClean="0"/>
            <a:t>이하 경우 </a:t>
          </a:r>
          <a:r>
            <a:rPr lang="en-US" altLang="ko-KR" sz="1100" smtClean="0"/>
            <a:t>4K </a:t>
          </a:r>
          <a:r>
            <a:rPr lang="ko-KR" altLang="en-US" sz="1100" smtClean="0"/>
            <a:t>에 불과</a:t>
          </a:r>
          <a:r>
            <a:rPr lang="en-US" altLang="ko-KR" sz="1100" smtClean="0"/>
            <a:t>(FAT 32</a:t>
          </a:r>
          <a:r>
            <a:rPr lang="ko-KR" altLang="en-US" sz="1100" smtClean="0"/>
            <a:t>배</a:t>
          </a:r>
          <a:r>
            <a:rPr lang="en-US" altLang="ko-KR" sz="1100" smtClean="0"/>
            <a:t>)</a:t>
          </a:r>
          <a:endParaRPr lang="en-US" altLang="ko-KR" sz="1100" dirty="0" smtClean="0"/>
        </a:p>
      </dgm:t>
    </dgm:pt>
    <dgm:pt modelId="{C74ED18A-2FFF-43EE-8973-99B750442805}" type="parTrans" cxnId="{DAD990BD-48D3-478F-BC5E-20FE244FD730}">
      <dgm:prSet/>
      <dgm:spPr/>
      <dgm:t>
        <a:bodyPr/>
        <a:lstStyle/>
        <a:p>
          <a:pPr latinLnBrk="1"/>
          <a:endParaRPr lang="ko-KR" altLang="en-US"/>
        </a:p>
      </dgm:t>
    </dgm:pt>
    <dgm:pt modelId="{9B176737-A55C-4412-A736-64551BBA7A12}" type="sibTrans" cxnId="{DAD990BD-48D3-478F-BC5E-20FE244FD730}">
      <dgm:prSet/>
      <dgm:spPr/>
      <dgm:t>
        <a:bodyPr/>
        <a:lstStyle/>
        <a:p>
          <a:pPr latinLnBrk="1"/>
          <a:endParaRPr lang="ko-KR" altLang="en-US"/>
        </a:p>
      </dgm:t>
    </dgm:pt>
    <dgm:pt modelId="{C8681722-7C56-4CC4-825F-CD97A9E11FDE}">
      <dgm:prSet custT="1"/>
      <dgm:spPr/>
      <dgm:t>
        <a:bodyPr/>
        <a:lstStyle/>
        <a:p>
          <a:pPr latinLnBrk="1"/>
          <a:r>
            <a:rPr lang="ko-KR" altLang="en-US" sz="1100" smtClean="0"/>
            <a:t>파티션 크기도 </a:t>
          </a:r>
          <a:r>
            <a:rPr lang="en-US" altLang="ko-KR" sz="1100" smtClean="0"/>
            <a:t>2GB </a:t>
          </a:r>
          <a:r>
            <a:rPr lang="ko-KR" altLang="en-US" sz="1100" smtClean="0"/>
            <a:t>이상 가능 </a:t>
          </a:r>
          <a:endParaRPr lang="ko-KR" altLang="en-US" sz="1100" dirty="0" smtClean="0"/>
        </a:p>
      </dgm:t>
    </dgm:pt>
    <dgm:pt modelId="{98ABEB36-0152-418F-B75E-B15D55A9F37F}" type="parTrans" cxnId="{1B5B73FF-766C-4036-B6CA-3855DB250433}">
      <dgm:prSet/>
      <dgm:spPr/>
      <dgm:t>
        <a:bodyPr/>
        <a:lstStyle/>
        <a:p>
          <a:pPr latinLnBrk="1"/>
          <a:endParaRPr lang="ko-KR" altLang="en-US"/>
        </a:p>
      </dgm:t>
    </dgm:pt>
    <dgm:pt modelId="{FAE09377-3563-4342-A646-BEB4313AF47A}" type="sibTrans" cxnId="{1B5B73FF-766C-4036-B6CA-3855DB250433}">
      <dgm:prSet/>
      <dgm:spPr/>
      <dgm:t>
        <a:bodyPr/>
        <a:lstStyle/>
        <a:p>
          <a:pPr latinLnBrk="1"/>
          <a:endParaRPr lang="ko-KR" altLang="en-US"/>
        </a:p>
      </dgm:t>
    </dgm:pt>
    <dgm:pt modelId="{F2BA2C62-4A5F-4CD6-BD80-59B70C22A279}">
      <dgm:prSet custT="1"/>
      <dgm:spPr/>
      <dgm:t>
        <a:bodyPr/>
        <a:lstStyle/>
        <a:p>
          <a:pPr latinLnBrk="1"/>
          <a:endParaRPr lang="ko-KR" altLang="en-US" sz="1100" dirty="0" smtClean="0"/>
        </a:p>
      </dgm:t>
    </dgm:pt>
    <dgm:pt modelId="{EF4D87F4-C9AA-4E5E-8525-58EA27BC5B6E}" type="parTrans" cxnId="{6FCB9512-9E96-4C6B-BCEB-9AB793C8691F}">
      <dgm:prSet/>
      <dgm:spPr/>
      <dgm:t>
        <a:bodyPr/>
        <a:lstStyle/>
        <a:p>
          <a:pPr latinLnBrk="1"/>
          <a:endParaRPr lang="ko-KR" altLang="en-US"/>
        </a:p>
      </dgm:t>
    </dgm:pt>
    <dgm:pt modelId="{D1834AE6-21A3-4DFF-9A4B-A5BE25FCA0F4}" type="sibTrans" cxnId="{6FCB9512-9E96-4C6B-BCEB-9AB793C8691F}">
      <dgm:prSet/>
      <dgm:spPr/>
      <dgm:t>
        <a:bodyPr/>
        <a:lstStyle/>
        <a:p>
          <a:pPr latinLnBrk="1"/>
          <a:endParaRPr lang="ko-KR" altLang="en-US"/>
        </a:p>
      </dgm:t>
    </dgm:pt>
    <dgm:pt modelId="{DC36D42C-728A-40F8-BF57-54DAB6B0F2E7}">
      <dgm:prSet custT="1"/>
      <dgm:spPr/>
      <dgm:t>
        <a:bodyPr/>
        <a:lstStyle/>
        <a:p>
          <a:pPr latinLnBrk="1"/>
          <a:r>
            <a:rPr lang="ko-KR" altLang="en-US" sz="1100" smtClean="0"/>
            <a:t>단점 </a:t>
          </a:r>
          <a:endParaRPr lang="ko-KR" altLang="en-US" sz="1100" dirty="0" smtClean="0"/>
        </a:p>
      </dgm:t>
    </dgm:pt>
    <dgm:pt modelId="{F5DF6CA6-9A41-4692-95C9-A8308A6B4E4A}" type="parTrans" cxnId="{DE63D21C-8749-4A52-8A84-220F931B476C}">
      <dgm:prSet/>
      <dgm:spPr/>
      <dgm:t>
        <a:bodyPr/>
        <a:lstStyle/>
        <a:p>
          <a:pPr latinLnBrk="1"/>
          <a:endParaRPr lang="ko-KR" altLang="en-US"/>
        </a:p>
      </dgm:t>
    </dgm:pt>
    <dgm:pt modelId="{1128571B-F791-4D56-BD20-544E5C0B4D8E}" type="sibTrans" cxnId="{DE63D21C-8749-4A52-8A84-220F931B476C}">
      <dgm:prSet/>
      <dgm:spPr/>
      <dgm:t>
        <a:bodyPr/>
        <a:lstStyle/>
        <a:p>
          <a:pPr latinLnBrk="1"/>
          <a:endParaRPr lang="ko-KR" altLang="en-US"/>
        </a:p>
      </dgm:t>
    </dgm:pt>
    <dgm:pt modelId="{6ACAB42A-9215-4F72-86F3-6E89C13E3CF5}">
      <dgm:prSet custT="1"/>
      <dgm:spPr/>
      <dgm:t>
        <a:bodyPr/>
        <a:lstStyle/>
        <a:p>
          <a:pPr latinLnBrk="1"/>
          <a:r>
            <a:rPr lang="en-US" altLang="ko-KR" sz="1100" smtClean="0"/>
            <a:t>- Windows 98, Windows95 OSR2 </a:t>
          </a:r>
          <a:r>
            <a:rPr lang="ko-KR" altLang="en-US" sz="1100" smtClean="0"/>
            <a:t>버전에서만 사용 가능</a:t>
          </a:r>
          <a:endParaRPr lang="ko-KR" altLang="en-US" sz="1100" dirty="0" smtClean="0"/>
        </a:p>
      </dgm:t>
    </dgm:pt>
    <dgm:pt modelId="{CF8F33B4-D9B1-4983-B14E-4FAE7FCD38E4}" type="parTrans" cxnId="{3244CB22-B059-4792-B9D2-E185D46D795E}">
      <dgm:prSet/>
      <dgm:spPr/>
      <dgm:t>
        <a:bodyPr/>
        <a:lstStyle/>
        <a:p>
          <a:pPr latinLnBrk="1"/>
          <a:endParaRPr lang="ko-KR" altLang="en-US"/>
        </a:p>
      </dgm:t>
    </dgm:pt>
    <dgm:pt modelId="{5417DCCD-194E-4EE9-9FCA-8E3A05D6BD71}" type="sibTrans" cxnId="{3244CB22-B059-4792-B9D2-E185D46D795E}">
      <dgm:prSet/>
      <dgm:spPr/>
      <dgm:t>
        <a:bodyPr/>
        <a:lstStyle/>
        <a:p>
          <a:pPr latinLnBrk="1"/>
          <a:endParaRPr lang="ko-KR" altLang="en-US"/>
        </a:p>
      </dgm:t>
    </dgm:pt>
    <dgm:pt modelId="{CCAAF133-7C23-4CA7-8E14-CBB1A22D4619}">
      <dgm:prSet custT="1"/>
      <dgm:spPr/>
      <dgm:t>
        <a:bodyPr/>
        <a:lstStyle/>
        <a:p>
          <a:pPr latinLnBrk="1"/>
          <a:r>
            <a:rPr lang="en-US" altLang="ko-KR" sz="1100" smtClean="0"/>
            <a:t>- </a:t>
          </a:r>
          <a:r>
            <a:rPr lang="ko-KR" altLang="en-US" sz="1100" smtClean="0"/>
            <a:t>디스크 유틸리티와 바이러스 프로그램에서 이를 인식해야함</a:t>
          </a:r>
          <a:endParaRPr lang="ko-KR" altLang="en-US" sz="1100" dirty="0" smtClean="0"/>
        </a:p>
      </dgm:t>
    </dgm:pt>
    <dgm:pt modelId="{A7DE5600-47D1-40A5-83E8-D1C97E472704}" type="parTrans" cxnId="{535D6455-6BA6-4FC1-BDDE-927AA9CA9279}">
      <dgm:prSet/>
      <dgm:spPr/>
      <dgm:t>
        <a:bodyPr/>
        <a:lstStyle/>
        <a:p>
          <a:pPr latinLnBrk="1"/>
          <a:endParaRPr lang="ko-KR" altLang="en-US"/>
        </a:p>
      </dgm:t>
    </dgm:pt>
    <dgm:pt modelId="{C64F2A5F-68F5-489D-9FAC-39082747CB00}" type="sibTrans" cxnId="{535D6455-6BA6-4FC1-BDDE-927AA9CA9279}">
      <dgm:prSet/>
      <dgm:spPr/>
      <dgm:t>
        <a:bodyPr/>
        <a:lstStyle/>
        <a:p>
          <a:pPr latinLnBrk="1"/>
          <a:endParaRPr lang="ko-KR" altLang="en-US"/>
        </a:p>
      </dgm:t>
    </dgm:pt>
    <dgm:pt modelId="{73220760-4AF3-4247-970A-A91CDFF1E960}">
      <dgm:prSet custT="1"/>
      <dgm:spPr/>
      <dgm:t>
        <a:bodyPr/>
        <a:lstStyle/>
        <a:p>
          <a:pPr latinLnBrk="1"/>
          <a:r>
            <a:rPr lang="ko-KR" altLang="en-US" sz="1100" smtClean="0"/>
            <a:t>그렇지 않으면 새로운 파일 구조를 오류로 인식하여 이를</a:t>
          </a:r>
          <a:endParaRPr lang="ko-KR" altLang="en-US" sz="1100" dirty="0" smtClean="0"/>
        </a:p>
      </dgm:t>
    </dgm:pt>
    <dgm:pt modelId="{1E8BDC18-B633-47CD-BC2E-C8346116D3DF}" type="parTrans" cxnId="{55857A5A-7406-4F26-AD02-A6648246EED7}">
      <dgm:prSet/>
      <dgm:spPr/>
      <dgm:t>
        <a:bodyPr/>
        <a:lstStyle/>
        <a:p>
          <a:pPr latinLnBrk="1"/>
          <a:endParaRPr lang="ko-KR" altLang="en-US"/>
        </a:p>
      </dgm:t>
    </dgm:pt>
    <dgm:pt modelId="{D67474A6-008B-4B29-BFC4-A3D4025E499E}" type="sibTrans" cxnId="{55857A5A-7406-4F26-AD02-A6648246EED7}">
      <dgm:prSet/>
      <dgm:spPr/>
      <dgm:t>
        <a:bodyPr/>
        <a:lstStyle/>
        <a:p>
          <a:pPr latinLnBrk="1"/>
          <a:endParaRPr lang="ko-KR" altLang="en-US"/>
        </a:p>
      </dgm:t>
    </dgm:pt>
    <dgm:pt modelId="{C17EECC5-E173-4624-9F31-F37D0CFD943C}">
      <dgm:prSet custT="1"/>
      <dgm:spPr/>
      <dgm:t>
        <a:bodyPr/>
        <a:lstStyle/>
        <a:p>
          <a:pPr latinLnBrk="1"/>
          <a:r>
            <a:rPr lang="ko-KR" altLang="en-US" sz="1100" smtClean="0"/>
            <a:t>복구하는 과정에서 데이터가 손실 위험</a:t>
          </a:r>
          <a:endParaRPr lang="ko-KR" altLang="en-US" sz="1100" dirty="0" smtClean="0"/>
        </a:p>
      </dgm:t>
    </dgm:pt>
    <dgm:pt modelId="{4A4B9A78-7A62-4E2F-8435-7136DF0B364F}" type="parTrans" cxnId="{5252DD49-F461-451D-99CA-16A649DA80F0}">
      <dgm:prSet/>
      <dgm:spPr/>
      <dgm:t>
        <a:bodyPr/>
        <a:lstStyle/>
        <a:p>
          <a:pPr latinLnBrk="1"/>
          <a:endParaRPr lang="ko-KR" altLang="en-US"/>
        </a:p>
      </dgm:t>
    </dgm:pt>
    <dgm:pt modelId="{C7683949-64C9-44CF-ADA5-F32E4771507A}" type="sibTrans" cxnId="{5252DD49-F461-451D-99CA-16A649DA80F0}">
      <dgm:prSet/>
      <dgm:spPr/>
      <dgm:t>
        <a:bodyPr/>
        <a:lstStyle/>
        <a:p>
          <a:pPr latinLnBrk="1"/>
          <a:endParaRPr lang="ko-KR" altLang="en-US"/>
        </a:p>
      </dgm:t>
    </dgm:pt>
    <dgm:pt modelId="{21B9F121-025E-40D6-A12E-F2F250646EEB}">
      <dgm:prSet custT="1"/>
      <dgm:spPr/>
      <dgm:t>
        <a:bodyPr/>
        <a:lstStyle/>
        <a:p>
          <a:pPr latinLnBrk="1"/>
          <a:r>
            <a:rPr lang="en-US" altLang="ko-KR" sz="1100" smtClean="0"/>
            <a:t>- </a:t>
          </a:r>
          <a:r>
            <a:rPr lang="ko-KR" altLang="en-US" sz="1100" smtClean="0"/>
            <a:t>한번 변화하면 돌이 킬 수 없음</a:t>
          </a:r>
          <a:r>
            <a:rPr lang="en-US" altLang="ko-KR" sz="1100" smtClean="0"/>
            <a:t>...</a:t>
          </a:r>
          <a:endParaRPr lang="en-US" altLang="ko-KR" sz="1100" dirty="0" smtClean="0"/>
        </a:p>
      </dgm:t>
    </dgm:pt>
    <dgm:pt modelId="{0C23F304-7F37-47F3-BEDA-F1BD2D62878F}" type="parTrans" cxnId="{7EEB4A4B-0D2A-4906-8063-23CE6932EF80}">
      <dgm:prSet/>
      <dgm:spPr/>
      <dgm:t>
        <a:bodyPr/>
        <a:lstStyle/>
        <a:p>
          <a:pPr latinLnBrk="1"/>
          <a:endParaRPr lang="ko-KR" altLang="en-US"/>
        </a:p>
      </dgm:t>
    </dgm:pt>
    <dgm:pt modelId="{33A42D53-5FE5-4E1E-8AC5-D204ADA4C639}" type="sibTrans" cxnId="{7EEB4A4B-0D2A-4906-8063-23CE6932EF80}">
      <dgm:prSet/>
      <dgm:spPr/>
      <dgm:t>
        <a:bodyPr/>
        <a:lstStyle/>
        <a:p>
          <a:pPr latinLnBrk="1"/>
          <a:endParaRPr lang="ko-KR" altLang="en-US"/>
        </a:p>
      </dgm:t>
    </dgm:pt>
    <dgm:pt modelId="{0CAE56C0-DE8B-4EDC-8C98-4846D3DE4C95}">
      <dgm:prSet custT="1"/>
      <dgm:spPr/>
      <dgm:t>
        <a:bodyPr/>
        <a:lstStyle/>
        <a:p>
          <a:pPr latinLnBrk="1"/>
          <a:r>
            <a:rPr lang="ko-KR" altLang="en-US" sz="1100" smtClean="0"/>
            <a:t>그래서 이중부팅 환경으로 사용할 필요가 있는지 고려</a:t>
          </a:r>
          <a:endParaRPr lang="ko-KR" altLang="en-US" sz="1100" dirty="0" smtClean="0"/>
        </a:p>
      </dgm:t>
    </dgm:pt>
    <dgm:pt modelId="{A224DF16-D628-4B88-A820-CB4D763BF794}" type="parTrans" cxnId="{5F5F69C0-3BA3-40B0-AD99-054E865C9648}">
      <dgm:prSet/>
      <dgm:spPr/>
      <dgm:t>
        <a:bodyPr/>
        <a:lstStyle/>
        <a:p>
          <a:pPr latinLnBrk="1"/>
          <a:endParaRPr lang="ko-KR" altLang="en-US"/>
        </a:p>
      </dgm:t>
    </dgm:pt>
    <dgm:pt modelId="{5A181814-44E2-440A-96A3-BD33E0A4BC71}" type="sibTrans" cxnId="{5F5F69C0-3BA3-40B0-AD99-054E865C9648}">
      <dgm:prSet/>
      <dgm:spPr/>
      <dgm:t>
        <a:bodyPr/>
        <a:lstStyle/>
        <a:p>
          <a:pPr latinLnBrk="1"/>
          <a:endParaRPr lang="ko-KR" altLang="en-US"/>
        </a:p>
      </dgm:t>
    </dgm:pt>
    <dgm:pt modelId="{4E822D7A-1F91-4A2F-9180-CC1FD1D04947}">
      <dgm:prSet custT="1"/>
      <dgm:spPr/>
      <dgm:t>
        <a:bodyPr/>
        <a:lstStyle/>
        <a:p>
          <a:pPr latinLnBrk="1"/>
          <a:r>
            <a:rPr lang="en-US" altLang="ko-KR" sz="1100" smtClean="0"/>
            <a:t>Windows NT </a:t>
          </a:r>
          <a:r>
            <a:rPr lang="ko-KR" altLang="en-US" sz="1100" smtClean="0"/>
            <a:t>는 </a:t>
          </a:r>
          <a:r>
            <a:rPr lang="en-US" altLang="ko-KR" sz="1100" smtClean="0"/>
            <a:t>FAT32</a:t>
          </a:r>
          <a:r>
            <a:rPr lang="ko-KR" altLang="en-US" sz="1100" smtClean="0"/>
            <a:t>를 직접적으로 인식 </a:t>
          </a:r>
          <a:r>
            <a:rPr lang="en-US" altLang="ko-KR" sz="1100" smtClean="0"/>
            <a:t>X</a:t>
          </a:r>
          <a:endParaRPr lang="en-US" altLang="ko-KR" sz="1100" dirty="0" smtClean="0"/>
        </a:p>
      </dgm:t>
    </dgm:pt>
    <dgm:pt modelId="{0646876F-47BD-4743-A103-ED9E8AC96BBA}" type="parTrans" cxnId="{16CA8A73-FDF4-40FC-899F-62F5145C1B85}">
      <dgm:prSet/>
      <dgm:spPr/>
      <dgm:t>
        <a:bodyPr/>
        <a:lstStyle/>
        <a:p>
          <a:pPr latinLnBrk="1"/>
          <a:endParaRPr lang="ko-KR" altLang="en-US"/>
        </a:p>
      </dgm:t>
    </dgm:pt>
    <dgm:pt modelId="{95C8D744-FAAD-4936-9057-9FD7F01CBD05}" type="sibTrans" cxnId="{16CA8A73-FDF4-40FC-899F-62F5145C1B85}">
      <dgm:prSet/>
      <dgm:spPr/>
      <dgm:t>
        <a:bodyPr/>
        <a:lstStyle/>
        <a:p>
          <a:pPr latinLnBrk="1"/>
          <a:endParaRPr lang="ko-KR" altLang="en-US"/>
        </a:p>
      </dgm:t>
    </dgm:pt>
    <dgm:pt modelId="{118B618D-776C-4782-8412-8B394C425EAA}">
      <dgm:prSet custT="1"/>
      <dgm:spPr/>
      <dgm:t>
        <a:bodyPr/>
        <a:lstStyle/>
        <a:p>
          <a:pPr latinLnBrk="1"/>
          <a:r>
            <a:rPr lang="ko-KR" altLang="en-US" sz="1100" dirty="0" smtClean="0"/>
            <a:t>네트워크 상에서는 인식 </a:t>
          </a:r>
          <a:r>
            <a:rPr lang="en-US" altLang="ko-KR" sz="1100" dirty="0" smtClean="0"/>
            <a:t>O</a:t>
          </a:r>
        </a:p>
      </dgm:t>
    </dgm:pt>
    <dgm:pt modelId="{95CFCDF5-FDCB-4D0A-836D-0ACDBC1C93B8}" type="parTrans" cxnId="{C0E5A734-F5D4-4AB3-9C7A-58C52C1E5E5A}">
      <dgm:prSet/>
      <dgm:spPr/>
      <dgm:t>
        <a:bodyPr/>
        <a:lstStyle/>
        <a:p>
          <a:pPr latinLnBrk="1"/>
          <a:endParaRPr lang="ko-KR" altLang="en-US"/>
        </a:p>
      </dgm:t>
    </dgm:pt>
    <dgm:pt modelId="{B4EDA65F-050D-4DDE-8CD7-0C0FC30D5021}" type="sibTrans" cxnId="{C0E5A734-F5D4-4AB3-9C7A-58C52C1E5E5A}">
      <dgm:prSet/>
      <dgm:spPr/>
      <dgm:t>
        <a:bodyPr/>
        <a:lstStyle/>
        <a:p>
          <a:pPr latinLnBrk="1"/>
          <a:endParaRPr lang="ko-KR" altLang="en-US"/>
        </a:p>
      </dgm:t>
    </dgm:pt>
    <dgm:pt modelId="{798F6797-3739-489B-93AA-208A33050423}" type="pres">
      <dgm:prSet presAssocID="{543B1C1F-E8F2-4485-860B-AFCFEF530B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B19F6C-90E6-4927-95A1-FCFFE14FE6CD}" type="pres">
      <dgm:prSet presAssocID="{53838231-14DB-4FB6-85A7-CE5D7E99FFFD}" presName="linNode" presStyleCnt="0"/>
      <dgm:spPr/>
    </dgm:pt>
    <dgm:pt modelId="{F77233F1-41DC-4EA5-8444-CA4D5B347321}" type="pres">
      <dgm:prSet presAssocID="{53838231-14DB-4FB6-85A7-CE5D7E99FFFD}" presName="parentShp" presStyleLbl="node1" presStyleIdx="0" presStyleCnt="1" custScaleX="50443" custLinFactNeighborX="-1799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E1E64-F868-48AA-8AF5-4E46EFEB118C}" type="pres">
      <dgm:prSet presAssocID="{53838231-14DB-4FB6-85A7-CE5D7E99FFFD}" presName="childShp" presStyleLbl="bgAccFollowNode1" presStyleIdx="0" presStyleCnt="1" custScaleX="138938" custLinFactNeighborX="9045" custLinFactNeighborY="-13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9CC2F7-CCBE-43A6-9BDF-D1BE0D5DAA6F}" type="presOf" srcId="{118B618D-776C-4782-8412-8B394C425EAA}" destId="{C26E1E64-F868-48AA-8AF5-4E46EFEB118C}" srcOrd="0" destOrd="17" presId="urn:microsoft.com/office/officeart/2005/8/layout/vList6"/>
    <dgm:cxn modelId="{DE63D21C-8749-4A52-8A84-220F931B476C}" srcId="{53838231-14DB-4FB6-85A7-CE5D7E99FFFD}" destId="{DC36D42C-728A-40F8-BF57-54DAB6B0F2E7}" srcOrd="9" destOrd="0" parTransId="{F5DF6CA6-9A41-4692-95C9-A8308A6B4E4A}" sibTransId="{1128571B-F791-4D56-BD20-544E5C0B4D8E}"/>
    <dgm:cxn modelId="{5F5F69C0-3BA3-40B0-AD99-054E865C9648}" srcId="{53838231-14DB-4FB6-85A7-CE5D7E99FFFD}" destId="{0CAE56C0-DE8B-4EDC-8C98-4846D3DE4C95}" srcOrd="15" destOrd="0" parTransId="{A224DF16-D628-4B88-A820-CB4D763BF794}" sibTransId="{5A181814-44E2-440A-96A3-BD33E0A4BC71}"/>
    <dgm:cxn modelId="{DAD990BD-48D3-478F-BC5E-20FE244FD730}" srcId="{53838231-14DB-4FB6-85A7-CE5D7E99FFFD}" destId="{A7036BEA-F5F2-489A-B9E1-6D002D28CA1B}" srcOrd="6" destOrd="0" parTransId="{C74ED18A-2FFF-43EE-8973-99B750442805}" sibTransId="{9B176737-A55C-4412-A736-64551BBA7A12}"/>
    <dgm:cxn modelId="{F8F6E470-76A8-46B6-9BEA-677029BA5142}" type="presOf" srcId="{4E822D7A-1F91-4A2F-9180-CC1FD1D04947}" destId="{C26E1E64-F868-48AA-8AF5-4E46EFEB118C}" srcOrd="0" destOrd="16" presId="urn:microsoft.com/office/officeart/2005/8/layout/vList6"/>
    <dgm:cxn modelId="{B9F03B82-453D-46EA-AFD1-B0875565F5B1}" type="presOf" srcId="{CCAAF133-7C23-4CA7-8E14-CBB1A22D4619}" destId="{C26E1E64-F868-48AA-8AF5-4E46EFEB118C}" srcOrd="0" destOrd="11" presId="urn:microsoft.com/office/officeart/2005/8/layout/vList6"/>
    <dgm:cxn modelId="{765C5698-98BC-4B71-9BBD-18DD7A732C9F}" srcId="{53838231-14DB-4FB6-85A7-CE5D7E99FFFD}" destId="{4A762579-B178-4DC7-AC33-788FCC55A3CC}" srcOrd="2" destOrd="0" parTransId="{5C309F1D-1901-47C5-AE37-15B4E05F2263}" sibTransId="{2CDA0742-F4A2-4B02-AA80-75425CDD0941}"/>
    <dgm:cxn modelId="{9D232D68-7C88-49A9-9E05-201DB85967B1}" type="presOf" srcId="{0CAE56C0-DE8B-4EDC-8C98-4846D3DE4C95}" destId="{C26E1E64-F868-48AA-8AF5-4E46EFEB118C}" srcOrd="0" destOrd="15" presId="urn:microsoft.com/office/officeart/2005/8/layout/vList6"/>
    <dgm:cxn modelId="{46901B54-9F4D-4630-AC15-CB2E8475F52B}" srcId="{53838231-14DB-4FB6-85A7-CE5D7E99FFFD}" destId="{3C10425C-4E44-40D2-A341-EFC9689168AA}" srcOrd="1" destOrd="0" parTransId="{8E5014BF-151D-4252-BF22-C3F8B0C7CB0E}" sibTransId="{6F3805DD-90BF-45DC-BEA2-AA9BA449B692}"/>
    <dgm:cxn modelId="{D342DFE1-25E5-41DE-A5BC-CAEA570C4BFE}" type="presOf" srcId="{95582CB7-5415-4B40-A46C-A00200DF0D55}" destId="{C26E1E64-F868-48AA-8AF5-4E46EFEB118C}" srcOrd="0" destOrd="0" presId="urn:microsoft.com/office/officeart/2005/8/layout/vList6"/>
    <dgm:cxn modelId="{89C188C7-5DFA-43E3-A1E9-EDC43365300B}" srcId="{53838231-14DB-4FB6-85A7-CE5D7E99FFFD}" destId="{95582CB7-5415-4B40-A46C-A00200DF0D55}" srcOrd="0" destOrd="0" parTransId="{430ADD77-92AB-4E1D-B35F-3217313E3A8C}" sibTransId="{9550F5F6-BB96-4BF5-96B2-8921960CE6E9}"/>
    <dgm:cxn modelId="{6FCB9512-9E96-4C6B-BCEB-9AB793C8691F}" srcId="{53838231-14DB-4FB6-85A7-CE5D7E99FFFD}" destId="{F2BA2C62-4A5F-4CD6-BD80-59B70C22A279}" srcOrd="8" destOrd="0" parTransId="{EF4D87F4-C9AA-4E5E-8525-58EA27BC5B6E}" sibTransId="{D1834AE6-21A3-4DFF-9A4B-A5BE25FCA0F4}"/>
    <dgm:cxn modelId="{7EEB4A4B-0D2A-4906-8063-23CE6932EF80}" srcId="{53838231-14DB-4FB6-85A7-CE5D7E99FFFD}" destId="{21B9F121-025E-40D6-A12E-F2F250646EEB}" srcOrd="14" destOrd="0" parTransId="{0C23F304-7F37-47F3-BEDA-F1BD2D62878F}" sibTransId="{33A42D53-5FE5-4E1E-8AC5-D204ADA4C639}"/>
    <dgm:cxn modelId="{CF74D541-6A59-4B0D-9800-E0AA4C313646}" type="presOf" srcId="{A7036BEA-F5F2-489A-B9E1-6D002D28CA1B}" destId="{C26E1E64-F868-48AA-8AF5-4E46EFEB118C}" srcOrd="0" destOrd="6" presId="urn:microsoft.com/office/officeart/2005/8/layout/vList6"/>
    <dgm:cxn modelId="{3201C79B-1C06-46E8-B1C0-AD9E97485C48}" type="presOf" srcId="{57911102-13FE-456F-83B5-F698B44C356E}" destId="{C26E1E64-F868-48AA-8AF5-4E46EFEB118C}" srcOrd="0" destOrd="5" presId="urn:microsoft.com/office/officeart/2005/8/layout/vList6"/>
    <dgm:cxn modelId="{9CD72F43-472F-4B06-AE44-B7A746F5F696}" type="presOf" srcId="{53838231-14DB-4FB6-85A7-CE5D7E99FFFD}" destId="{F77233F1-41DC-4EA5-8444-CA4D5B347321}" srcOrd="0" destOrd="0" presId="urn:microsoft.com/office/officeart/2005/8/layout/vList6"/>
    <dgm:cxn modelId="{2E8C5D0E-4533-49E8-AA9C-F38D5DCD9ACE}" type="presOf" srcId="{DC36D42C-728A-40F8-BF57-54DAB6B0F2E7}" destId="{C26E1E64-F868-48AA-8AF5-4E46EFEB118C}" srcOrd="0" destOrd="9" presId="urn:microsoft.com/office/officeart/2005/8/layout/vList6"/>
    <dgm:cxn modelId="{C3EDB061-0DC8-4E45-A2D8-0A063C24A06B}" srcId="{543B1C1F-E8F2-4485-860B-AFCFEF530B20}" destId="{53838231-14DB-4FB6-85A7-CE5D7E99FFFD}" srcOrd="0" destOrd="0" parTransId="{213670BD-A385-46BE-9C82-B25A23B0C7B8}" sibTransId="{E28FA095-BD74-40F9-B3F2-E03C776E6002}"/>
    <dgm:cxn modelId="{C0E5A734-F5D4-4AB3-9C7A-58C52C1E5E5A}" srcId="{53838231-14DB-4FB6-85A7-CE5D7E99FFFD}" destId="{118B618D-776C-4782-8412-8B394C425EAA}" srcOrd="17" destOrd="0" parTransId="{95CFCDF5-FDCB-4D0A-836D-0ACDBC1C93B8}" sibTransId="{B4EDA65F-050D-4DDE-8CD7-0C0FC30D5021}"/>
    <dgm:cxn modelId="{F3EE9291-A646-4318-B5C1-892E0DAD72B9}" type="presOf" srcId="{3C10425C-4E44-40D2-A341-EFC9689168AA}" destId="{C26E1E64-F868-48AA-8AF5-4E46EFEB118C}" srcOrd="0" destOrd="1" presId="urn:microsoft.com/office/officeart/2005/8/layout/vList6"/>
    <dgm:cxn modelId="{46D63FC7-8D78-4933-8264-3E2B05FA6EB2}" type="presOf" srcId="{C17EECC5-E173-4624-9F31-F37D0CFD943C}" destId="{C26E1E64-F868-48AA-8AF5-4E46EFEB118C}" srcOrd="0" destOrd="13" presId="urn:microsoft.com/office/officeart/2005/8/layout/vList6"/>
    <dgm:cxn modelId="{55857A5A-7406-4F26-AD02-A6648246EED7}" srcId="{53838231-14DB-4FB6-85A7-CE5D7E99FFFD}" destId="{73220760-4AF3-4247-970A-A91CDFF1E960}" srcOrd="12" destOrd="0" parTransId="{1E8BDC18-B633-47CD-BC2E-C8346116D3DF}" sibTransId="{D67474A6-008B-4B29-BFC4-A3D4025E499E}"/>
    <dgm:cxn modelId="{3FCBC42F-5A35-4CC4-B2D0-26E5713B456F}" type="presOf" srcId="{B9AB6691-3B0C-4117-A72B-0D523F5A1E4F}" destId="{C26E1E64-F868-48AA-8AF5-4E46EFEB118C}" srcOrd="0" destOrd="3" presId="urn:microsoft.com/office/officeart/2005/8/layout/vList6"/>
    <dgm:cxn modelId="{02901E0E-5DEE-4AC5-9D7F-64664C20A30D}" type="presOf" srcId="{F2BA2C62-4A5F-4CD6-BD80-59B70C22A279}" destId="{C26E1E64-F868-48AA-8AF5-4E46EFEB118C}" srcOrd="0" destOrd="8" presId="urn:microsoft.com/office/officeart/2005/8/layout/vList6"/>
    <dgm:cxn modelId="{5252DD49-F461-451D-99CA-16A649DA80F0}" srcId="{53838231-14DB-4FB6-85A7-CE5D7E99FFFD}" destId="{C17EECC5-E173-4624-9F31-F37D0CFD943C}" srcOrd="13" destOrd="0" parTransId="{4A4B9A78-7A62-4E2F-8435-7136DF0B364F}" sibTransId="{C7683949-64C9-44CF-ADA5-F32E4771507A}"/>
    <dgm:cxn modelId="{535D6455-6BA6-4FC1-BDDE-927AA9CA9279}" srcId="{53838231-14DB-4FB6-85A7-CE5D7E99FFFD}" destId="{CCAAF133-7C23-4CA7-8E14-CBB1A22D4619}" srcOrd="11" destOrd="0" parTransId="{A7DE5600-47D1-40A5-83E8-D1C97E472704}" sibTransId="{C64F2A5F-68F5-489D-9FAC-39082747CB00}"/>
    <dgm:cxn modelId="{3244CB22-B059-4792-B9D2-E185D46D795E}" srcId="{53838231-14DB-4FB6-85A7-CE5D7E99FFFD}" destId="{6ACAB42A-9215-4F72-86F3-6E89C13E3CF5}" srcOrd="10" destOrd="0" parTransId="{CF8F33B4-D9B1-4983-B14E-4FAE7FCD38E4}" sibTransId="{5417DCCD-194E-4EE9-9FCA-8E3A05D6BD71}"/>
    <dgm:cxn modelId="{16CA8A73-FDF4-40FC-899F-62F5145C1B85}" srcId="{53838231-14DB-4FB6-85A7-CE5D7E99FFFD}" destId="{4E822D7A-1F91-4A2F-9180-CC1FD1D04947}" srcOrd="16" destOrd="0" parTransId="{0646876F-47BD-4743-A103-ED9E8AC96BBA}" sibTransId="{95C8D744-FAAD-4936-9057-9FD7F01CBD05}"/>
    <dgm:cxn modelId="{D3505A36-0A49-4A95-BEDF-8969300DEFE2}" type="presOf" srcId="{21B9F121-025E-40D6-A12E-F2F250646EEB}" destId="{C26E1E64-F868-48AA-8AF5-4E46EFEB118C}" srcOrd="0" destOrd="14" presId="urn:microsoft.com/office/officeart/2005/8/layout/vList6"/>
    <dgm:cxn modelId="{CDF84F19-9C3E-4D46-B4AB-DD8D1FEBA99E}" type="presOf" srcId="{C8681722-7C56-4CC4-825F-CD97A9E11FDE}" destId="{C26E1E64-F868-48AA-8AF5-4E46EFEB118C}" srcOrd="0" destOrd="7" presId="urn:microsoft.com/office/officeart/2005/8/layout/vList6"/>
    <dgm:cxn modelId="{1B5B73FF-766C-4036-B6CA-3855DB250433}" srcId="{53838231-14DB-4FB6-85A7-CE5D7E99FFFD}" destId="{C8681722-7C56-4CC4-825F-CD97A9E11FDE}" srcOrd="7" destOrd="0" parTransId="{98ABEB36-0152-418F-B75E-B15D55A9F37F}" sibTransId="{FAE09377-3563-4342-A646-BEB4313AF47A}"/>
    <dgm:cxn modelId="{6F12A989-EA67-4F41-9A1D-90511066AAB7}" type="presOf" srcId="{6ACAB42A-9215-4F72-86F3-6E89C13E3CF5}" destId="{C26E1E64-F868-48AA-8AF5-4E46EFEB118C}" srcOrd="0" destOrd="10" presId="urn:microsoft.com/office/officeart/2005/8/layout/vList6"/>
    <dgm:cxn modelId="{AB7C85D4-A90D-4B25-8BFA-AD2BC909C344}" type="presOf" srcId="{73220760-4AF3-4247-970A-A91CDFF1E960}" destId="{C26E1E64-F868-48AA-8AF5-4E46EFEB118C}" srcOrd="0" destOrd="12" presId="urn:microsoft.com/office/officeart/2005/8/layout/vList6"/>
    <dgm:cxn modelId="{94B874F4-B3FA-4759-80D9-9D1B4D3570AE}" type="presOf" srcId="{6BA9CF33-655D-42C9-BD5E-E27804294C3D}" destId="{C26E1E64-F868-48AA-8AF5-4E46EFEB118C}" srcOrd="0" destOrd="4" presId="urn:microsoft.com/office/officeart/2005/8/layout/vList6"/>
    <dgm:cxn modelId="{B21EB3E5-D1E6-449B-B126-822E5736BF47}" srcId="{53838231-14DB-4FB6-85A7-CE5D7E99FFFD}" destId="{B9AB6691-3B0C-4117-A72B-0D523F5A1E4F}" srcOrd="3" destOrd="0" parTransId="{F60AF1DB-0BD7-48CE-8B7A-42646A030E04}" sibTransId="{05BCBCC8-5AEE-4F5C-9EDD-D6C5A6538A06}"/>
    <dgm:cxn modelId="{551EDE3B-A19C-4F95-A757-AAC91525E2CD}" srcId="{53838231-14DB-4FB6-85A7-CE5D7E99FFFD}" destId="{6BA9CF33-655D-42C9-BD5E-E27804294C3D}" srcOrd="4" destOrd="0" parTransId="{C808669E-C088-4982-9D29-869CBD91625D}" sibTransId="{0F124925-AF1D-4B12-82E1-8EE2C8187342}"/>
    <dgm:cxn modelId="{637726EE-A9AD-4198-9FA9-753A280CB7E3}" srcId="{53838231-14DB-4FB6-85A7-CE5D7E99FFFD}" destId="{57911102-13FE-456F-83B5-F698B44C356E}" srcOrd="5" destOrd="0" parTransId="{F3DD610E-7C6A-44A7-92CC-9D131D006CA4}" sibTransId="{ECDFACCB-D2C6-4179-B9A4-2C749487F8FE}"/>
    <dgm:cxn modelId="{CDFC3BF3-BC0F-4382-9C55-E9BBD55367CF}" type="presOf" srcId="{4A762579-B178-4DC7-AC33-788FCC55A3CC}" destId="{C26E1E64-F868-48AA-8AF5-4E46EFEB118C}" srcOrd="0" destOrd="2" presId="urn:microsoft.com/office/officeart/2005/8/layout/vList6"/>
    <dgm:cxn modelId="{B6639D83-4BA5-4206-A64F-685C43F00C59}" type="presOf" srcId="{543B1C1F-E8F2-4485-860B-AFCFEF530B20}" destId="{798F6797-3739-489B-93AA-208A33050423}" srcOrd="0" destOrd="0" presId="urn:microsoft.com/office/officeart/2005/8/layout/vList6"/>
    <dgm:cxn modelId="{DCFB1CFC-23E6-49FD-A3F5-913FCB45BD32}" type="presParOf" srcId="{798F6797-3739-489B-93AA-208A33050423}" destId="{69B19F6C-90E6-4927-95A1-FCFFE14FE6CD}" srcOrd="0" destOrd="0" presId="urn:microsoft.com/office/officeart/2005/8/layout/vList6"/>
    <dgm:cxn modelId="{A6DFBA4B-7547-4076-966B-3958C575B8DF}" type="presParOf" srcId="{69B19F6C-90E6-4927-95A1-FCFFE14FE6CD}" destId="{F77233F1-41DC-4EA5-8444-CA4D5B347321}" srcOrd="0" destOrd="0" presId="urn:microsoft.com/office/officeart/2005/8/layout/vList6"/>
    <dgm:cxn modelId="{3C106D3C-B019-4961-A3BB-536CF65B4249}" type="presParOf" srcId="{69B19F6C-90E6-4927-95A1-FCFFE14FE6CD}" destId="{C26E1E64-F868-48AA-8AF5-4E46EFEB118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B1C1F-E8F2-4485-860B-AFCFEF530B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3838231-14DB-4FB6-85A7-CE5D7E99FFFD}">
      <dgm:prSet phldrT="[텍스트]"/>
      <dgm:spPr/>
      <dgm:t>
        <a:bodyPr/>
        <a:lstStyle/>
        <a:p>
          <a:pPr latinLnBrk="1"/>
          <a:r>
            <a:rPr lang="en-US" altLang="ko-KR" dirty="0" smtClean="0"/>
            <a:t>NTFS</a:t>
          </a:r>
          <a:endParaRPr lang="ko-KR" altLang="en-US" dirty="0"/>
        </a:p>
      </dgm:t>
    </dgm:pt>
    <dgm:pt modelId="{213670BD-A385-46BE-9C82-B25A23B0C7B8}" type="par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E28FA095-BD74-40F9-B3F2-E03C776E6002}" type="sibTrans" cxnId="{C3EDB061-0DC8-4E45-A2D8-0A063C24A06B}">
      <dgm:prSet/>
      <dgm:spPr/>
      <dgm:t>
        <a:bodyPr/>
        <a:lstStyle/>
        <a:p>
          <a:pPr latinLnBrk="1"/>
          <a:endParaRPr lang="ko-KR" altLang="en-US"/>
        </a:p>
      </dgm:t>
    </dgm:pt>
    <dgm:pt modelId="{95582CB7-5415-4B40-A46C-A00200DF0D55}">
      <dgm:prSet phldrT="[텍스트]" custT="1"/>
      <dgm:spPr/>
      <dgm:t>
        <a:bodyPr/>
        <a:lstStyle/>
        <a:p>
          <a:pPr latinLnBrk="1"/>
          <a:r>
            <a:rPr lang="en-US" altLang="ko-KR" sz="1100" dirty="0" smtClean="0"/>
            <a:t>- FAT </a:t>
          </a:r>
          <a:r>
            <a:rPr lang="ko-KR" altLang="en-US" sz="1100" dirty="0" smtClean="0"/>
            <a:t>의 기능 추가 보완하여 개발 </a:t>
          </a:r>
          <a:endParaRPr lang="ko-KR" altLang="en-US" sz="1100" dirty="0"/>
        </a:p>
      </dgm:t>
    </dgm:pt>
    <dgm:pt modelId="{430ADD77-92AB-4E1D-B35F-3217313E3A8C}" type="par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9550F5F6-BB96-4BF5-96B2-8921960CE6E9}" type="sibTrans" cxnId="{89C188C7-5DFA-43E3-A1E9-EDC43365300B}">
      <dgm:prSet/>
      <dgm:spPr/>
      <dgm:t>
        <a:bodyPr/>
        <a:lstStyle/>
        <a:p>
          <a:pPr latinLnBrk="1"/>
          <a:endParaRPr lang="ko-KR" altLang="en-US"/>
        </a:p>
      </dgm:t>
    </dgm:pt>
    <dgm:pt modelId="{6D1EAFA8-5AE5-442E-A201-41B737625E66}">
      <dgm:prSet custT="1"/>
      <dgm:spPr/>
      <dgm:t>
        <a:bodyPr/>
        <a:lstStyle/>
        <a:p>
          <a:pPr latinLnBrk="1"/>
          <a:endParaRPr lang="en-US" altLang="ko-KR" sz="1100" dirty="0" smtClean="0"/>
        </a:p>
      </dgm:t>
    </dgm:pt>
    <dgm:pt modelId="{AC799692-A6DF-4E50-859A-25F4655D678D}" type="parTrans" cxnId="{4C5AF80E-2637-49DE-B5EA-998F36D90441}">
      <dgm:prSet/>
      <dgm:spPr/>
      <dgm:t>
        <a:bodyPr/>
        <a:lstStyle/>
        <a:p>
          <a:pPr latinLnBrk="1"/>
          <a:endParaRPr lang="ko-KR" altLang="en-US"/>
        </a:p>
      </dgm:t>
    </dgm:pt>
    <dgm:pt modelId="{C2DE2999-EDC1-4F0D-82AE-4EB6A1194DD0}" type="sibTrans" cxnId="{4C5AF80E-2637-49DE-B5EA-998F36D90441}">
      <dgm:prSet/>
      <dgm:spPr/>
      <dgm:t>
        <a:bodyPr/>
        <a:lstStyle/>
        <a:p>
          <a:pPr latinLnBrk="1"/>
          <a:endParaRPr lang="ko-KR" altLang="en-US"/>
        </a:p>
      </dgm:t>
    </dgm:pt>
    <dgm:pt modelId="{3F4D7C23-C830-4B82-B061-99B130896F50}">
      <dgm:prSet custT="1"/>
      <dgm:spPr/>
      <dgm:t>
        <a:bodyPr/>
        <a:lstStyle/>
        <a:p>
          <a:pPr latinLnBrk="1"/>
          <a:r>
            <a:rPr lang="en-US" altLang="ko-KR" sz="1100" smtClean="0"/>
            <a:t>NTFS</a:t>
          </a:r>
          <a:r>
            <a:rPr lang="ko-KR" altLang="en-US" sz="1100" smtClean="0"/>
            <a:t>로 변환 </a:t>
          </a:r>
          <a:endParaRPr lang="ko-KR" altLang="en-US" sz="1100" dirty="0" smtClean="0"/>
        </a:p>
      </dgm:t>
    </dgm:pt>
    <dgm:pt modelId="{D4EE66EE-9A54-4661-A9C9-2EF6E4798E91}" type="parTrans" cxnId="{850A4B9F-A65A-42A6-AC57-FDB3E27ECE79}">
      <dgm:prSet/>
      <dgm:spPr/>
      <dgm:t>
        <a:bodyPr/>
        <a:lstStyle/>
        <a:p>
          <a:pPr latinLnBrk="1"/>
          <a:endParaRPr lang="ko-KR" altLang="en-US"/>
        </a:p>
      </dgm:t>
    </dgm:pt>
    <dgm:pt modelId="{5CFA684D-6B34-4D06-BAB9-7B0A5BC862C7}" type="sibTrans" cxnId="{850A4B9F-A65A-42A6-AC57-FDB3E27ECE79}">
      <dgm:prSet/>
      <dgm:spPr/>
      <dgm:t>
        <a:bodyPr/>
        <a:lstStyle/>
        <a:p>
          <a:pPr latinLnBrk="1"/>
          <a:endParaRPr lang="ko-KR" altLang="en-US"/>
        </a:p>
      </dgm:t>
    </dgm:pt>
    <dgm:pt modelId="{67F4A2A4-40F9-4740-B44E-2AD0E6863B51}">
      <dgm:prSet custT="1"/>
      <dgm:spPr/>
      <dgm:t>
        <a:bodyPr/>
        <a:lstStyle/>
        <a:p>
          <a:pPr latinLnBrk="1"/>
          <a:endParaRPr lang="ko-KR" altLang="en-US" sz="1100" dirty="0" smtClean="0"/>
        </a:p>
      </dgm:t>
    </dgm:pt>
    <dgm:pt modelId="{9432594A-5CC7-4556-B60A-2E250341EDC2}" type="parTrans" cxnId="{19BDF8A3-1072-4A40-A246-2FFD0F464282}">
      <dgm:prSet/>
      <dgm:spPr/>
      <dgm:t>
        <a:bodyPr/>
        <a:lstStyle/>
        <a:p>
          <a:pPr latinLnBrk="1"/>
          <a:endParaRPr lang="ko-KR" altLang="en-US"/>
        </a:p>
      </dgm:t>
    </dgm:pt>
    <dgm:pt modelId="{F292ABD2-1D0C-4ADD-B018-13691266F7CC}" type="sibTrans" cxnId="{19BDF8A3-1072-4A40-A246-2FFD0F464282}">
      <dgm:prSet/>
      <dgm:spPr/>
      <dgm:t>
        <a:bodyPr/>
        <a:lstStyle/>
        <a:p>
          <a:pPr latinLnBrk="1"/>
          <a:endParaRPr lang="ko-KR" altLang="en-US"/>
        </a:p>
      </dgm:t>
    </dgm:pt>
    <dgm:pt modelId="{ED54D420-D761-4FF5-8C3B-FA63338697FA}">
      <dgm:prSet custT="1"/>
      <dgm:spPr/>
      <dgm:t>
        <a:bodyPr/>
        <a:lstStyle/>
        <a:p>
          <a:pPr latinLnBrk="1"/>
          <a:r>
            <a:rPr lang="en-US" altLang="ko-KR" sz="1100" smtClean="0"/>
            <a:t>Windows NT </a:t>
          </a:r>
          <a:r>
            <a:rPr lang="ko-KR" altLang="en-US" sz="1100" smtClean="0"/>
            <a:t>운영 체제에서 데이터를 가지고 있는 분할 영역의 일부를 </a:t>
          </a:r>
          <a:r>
            <a:rPr lang="en-US" altLang="ko-KR" sz="1100" smtClean="0"/>
            <a:t>NTFS</a:t>
          </a:r>
          <a:r>
            <a:rPr lang="ko-KR" altLang="en-US" sz="1100" smtClean="0"/>
            <a:t>로 사용하고 싶으면 분할 영역을 쉽게 변환할 수 있습니다</a:t>
          </a:r>
          <a:r>
            <a:rPr lang="en-US" altLang="ko-KR" sz="1100" smtClean="0"/>
            <a:t>. MS-DOS </a:t>
          </a:r>
          <a:r>
            <a:rPr lang="ko-KR" altLang="en-US" sz="1100" smtClean="0"/>
            <a:t>프롬프트 창을 열고 다음 명령어를 입력합니다</a:t>
          </a:r>
          <a:r>
            <a:rPr lang="en-US" altLang="ko-KR" sz="1100" smtClean="0"/>
            <a:t>.</a:t>
          </a:r>
          <a:endParaRPr lang="en-US" altLang="ko-KR" sz="1100" dirty="0" smtClean="0"/>
        </a:p>
      </dgm:t>
    </dgm:pt>
    <dgm:pt modelId="{CE096F37-DA8A-441F-86BB-229807D87660}" type="parTrans" cxnId="{BCCD247F-8B76-45C0-B64F-00DA7085FEA9}">
      <dgm:prSet/>
      <dgm:spPr/>
      <dgm:t>
        <a:bodyPr/>
        <a:lstStyle/>
        <a:p>
          <a:pPr latinLnBrk="1"/>
          <a:endParaRPr lang="ko-KR" altLang="en-US"/>
        </a:p>
      </dgm:t>
    </dgm:pt>
    <dgm:pt modelId="{359012BC-CE09-4B0D-A687-7DB7AF75D252}" type="sibTrans" cxnId="{BCCD247F-8B76-45C0-B64F-00DA7085FEA9}">
      <dgm:prSet/>
      <dgm:spPr/>
      <dgm:t>
        <a:bodyPr/>
        <a:lstStyle/>
        <a:p>
          <a:pPr latinLnBrk="1"/>
          <a:endParaRPr lang="ko-KR" altLang="en-US"/>
        </a:p>
      </dgm:t>
    </dgm:pt>
    <dgm:pt modelId="{C0DB1CC4-8A31-4440-B512-404BCDB449C3}">
      <dgm:prSet custT="1"/>
      <dgm:spPr/>
      <dgm:t>
        <a:bodyPr/>
        <a:lstStyle/>
        <a:p>
          <a:pPr latinLnBrk="1"/>
          <a:endParaRPr lang="en-US" altLang="ko-KR" sz="1100" dirty="0" smtClean="0"/>
        </a:p>
      </dgm:t>
    </dgm:pt>
    <dgm:pt modelId="{0242E2F4-4C0B-4F35-8B91-16B8A4050B89}" type="parTrans" cxnId="{16494ED4-81B3-4B1D-AFF2-0606FB398938}">
      <dgm:prSet/>
      <dgm:spPr/>
      <dgm:t>
        <a:bodyPr/>
        <a:lstStyle/>
        <a:p>
          <a:pPr latinLnBrk="1"/>
          <a:endParaRPr lang="ko-KR" altLang="en-US"/>
        </a:p>
      </dgm:t>
    </dgm:pt>
    <dgm:pt modelId="{54EE4B59-AD51-4B0F-A44A-F228F55E026B}" type="sibTrans" cxnId="{16494ED4-81B3-4B1D-AFF2-0606FB398938}">
      <dgm:prSet/>
      <dgm:spPr/>
      <dgm:t>
        <a:bodyPr/>
        <a:lstStyle/>
        <a:p>
          <a:pPr latinLnBrk="1"/>
          <a:endParaRPr lang="ko-KR" altLang="en-US"/>
        </a:p>
      </dgm:t>
    </dgm:pt>
    <dgm:pt modelId="{C5088DA7-E7A2-43D0-A07C-8C1FF490F613}">
      <dgm:prSet custT="1"/>
      <dgm:spPr/>
      <dgm:t>
        <a:bodyPr/>
        <a:lstStyle/>
        <a:p>
          <a:pPr latinLnBrk="1"/>
          <a:r>
            <a:rPr lang="en-US" altLang="ko-KR" sz="1100" smtClean="0"/>
            <a:t>CONVERT </a:t>
          </a:r>
          <a:r>
            <a:rPr lang="ko-KR" altLang="en-US" sz="1100" smtClean="0"/>
            <a:t>드라이브 이름</a:t>
          </a:r>
          <a:r>
            <a:rPr lang="en-US" altLang="ko-KR" sz="1100" smtClean="0"/>
            <a:t>: /FS:NTFS</a:t>
          </a:r>
          <a:endParaRPr lang="en-US" altLang="ko-KR" sz="1100" dirty="0" smtClean="0"/>
        </a:p>
      </dgm:t>
    </dgm:pt>
    <dgm:pt modelId="{5F01EBD9-C8FC-4298-9B97-1D41452F3254}" type="parTrans" cxnId="{7B231EAE-DA40-429E-AF89-B83FEE06DB95}">
      <dgm:prSet/>
      <dgm:spPr/>
      <dgm:t>
        <a:bodyPr/>
        <a:lstStyle/>
        <a:p>
          <a:pPr latinLnBrk="1"/>
          <a:endParaRPr lang="ko-KR" altLang="en-US"/>
        </a:p>
      </dgm:t>
    </dgm:pt>
    <dgm:pt modelId="{CD887C78-D5C6-4EF7-A733-0C496BD6E5E9}" type="sibTrans" cxnId="{7B231EAE-DA40-429E-AF89-B83FEE06DB95}">
      <dgm:prSet/>
      <dgm:spPr/>
      <dgm:t>
        <a:bodyPr/>
        <a:lstStyle/>
        <a:p>
          <a:pPr latinLnBrk="1"/>
          <a:endParaRPr lang="ko-KR" altLang="en-US"/>
        </a:p>
      </dgm:t>
    </dgm:pt>
    <dgm:pt modelId="{9372B8CD-2AC1-49E3-888C-6C01DF643271}">
      <dgm:prSet custT="1"/>
      <dgm:spPr/>
      <dgm:t>
        <a:bodyPr/>
        <a:lstStyle/>
        <a:p>
          <a:pPr latinLnBrk="1"/>
          <a:endParaRPr lang="en-US" altLang="ko-KR" sz="1100" dirty="0" smtClean="0"/>
        </a:p>
      </dgm:t>
    </dgm:pt>
    <dgm:pt modelId="{D0C287BA-ECA6-4E64-BD67-8CE7E6A9304A}" type="parTrans" cxnId="{800DD439-7501-427B-AD50-9C7B909FE385}">
      <dgm:prSet/>
      <dgm:spPr/>
      <dgm:t>
        <a:bodyPr/>
        <a:lstStyle/>
        <a:p>
          <a:pPr latinLnBrk="1"/>
          <a:endParaRPr lang="ko-KR" altLang="en-US"/>
        </a:p>
      </dgm:t>
    </dgm:pt>
    <dgm:pt modelId="{980763AC-4368-492B-9363-4BA7CB99D0DE}" type="sibTrans" cxnId="{800DD439-7501-427B-AD50-9C7B909FE385}">
      <dgm:prSet/>
      <dgm:spPr/>
      <dgm:t>
        <a:bodyPr/>
        <a:lstStyle/>
        <a:p>
          <a:pPr latinLnBrk="1"/>
          <a:endParaRPr lang="ko-KR" altLang="en-US"/>
        </a:p>
      </dgm:t>
    </dgm:pt>
    <dgm:pt modelId="{F81F42E6-49CC-4FF2-93DF-ED3D69A9D425}">
      <dgm:prSet custT="1"/>
      <dgm:spPr/>
      <dgm:t>
        <a:bodyPr/>
        <a:lstStyle/>
        <a:p>
          <a:pPr latinLnBrk="1"/>
          <a:r>
            <a:rPr lang="ko-KR" altLang="en-US" sz="1100" dirty="0" smtClean="0"/>
            <a:t>예를 들어 </a:t>
          </a:r>
          <a:r>
            <a:rPr lang="en-US" altLang="ko-KR" sz="1100" dirty="0" smtClean="0"/>
            <a:t>D </a:t>
          </a:r>
          <a:r>
            <a:rPr lang="ko-KR" altLang="en-US" sz="1100" dirty="0" smtClean="0"/>
            <a:t>드라이브를 </a:t>
          </a:r>
          <a:r>
            <a:rPr lang="en-US" altLang="ko-KR" sz="1100" dirty="0" smtClean="0"/>
            <a:t>NTFS</a:t>
          </a:r>
          <a:r>
            <a:rPr lang="ko-KR" altLang="en-US" sz="1100" dirty="0" smtClean="0"/>
            <a:t>로 변환하려면 드라이브 이름에 </a:t>
          </a:r>
          <a:r>
            <a:rPr lang="en-US" altLang="ko-KR" sz="1100" dirty="0" smtClean="0"/>
            <a:t>D</a:t>
          </a:r>
          <a:r>
            <a:rPr lang="ko-KR" altLang="en-US" sz="1100" dirty="0" smtClean="0"/>
            <a:t>를 입력합니다</a:t>
          </a:r>
          <a:r>
            <a:rPr lang="en-US" altLang="ko-KR" sz="1100" dirty="0" smtClean="0"/>
            <a:t>.</a:t>
          </a:r>
        </a:p>
      </dgm:t>
    </dgm:pt>
    <dgm:pt modelId="{100B17B9-C505-4620-8A9E-972670137352}" type="parTrans" cxnId="{7D415ADA-0206-4796-9365-3A85CF359185}">
      <dgm:prSet/>
      <dgm:spPr/>
      <dgm:t>
        <a:bodyPr/>
        <a:lstStyle/>
        <a:p>
          <a:pPr latinLnBrk="1"/>
          <a:endParaRPr lang="ko-KR" altLang="en-US"/>
        </a:p>
      </dgm:t>
    </dgm:pt>
    <dgm:pt modelId="{A8718CC5-63E1-4F69-AE4E-674494CADE72}" type="sibTrans" cxnId="{7D415ADA-0206-4796-9365-3A85CF359185}">
      <dgm:prSet/>
      <dgm:spPr/>
      <dgm:t>
        <a:bodyPr/>
        <a:lstStyle/>
        <a:p>
          <a:pPr latinLnBrk="1"/>
          <a:endParaRPr lang="ko-KR" altLang="en-US"/>
        </a:p>
      </dgm:t>
    </dgm:pt>
    <dgm:pt modelId="{A81B7A91-F271-4B0B-A45C-2434B898701A}">
      <dgm:prSet custT="1"/>
      <dgm:spPr/>
      <dgm:t>
        <a:bodyPr/>
        <a:lstStyle/>
        <a:p>
          <a:pPr latinLnBrk="1"/>
          <a:endParaRPr lang="en-US" altLang="ko-KR" sz="1100" dirty="0" smtClean="0"/>
        </a:p>
      </dgm:t>
    </dgm:pt>
    <dgm:pt modelId="{92EFAEF3-82E3-469E-BB00-F79ACCC09E1C}" type="parTrans" cxnId="{13BBA2CB-E3B6-402C-9E6E-100CA430E7EF}">
      <dgm:prSet/>
      <dgm:spPr/>
      <dgm:t>
        <a:bodyPr/>
        <a:lstStyle/>
        <a:p>
          <a:pPr latinLnBrk="1"/>
          <a:endParaRPr lang="ko-KR" altLang="en-US"/>
        </a:p>
      </dgm:t>
    </dgm:pt>
    <dgm:pt modelId="{7FB7E910-0C78-4416-90E4-7AFD21E0164B}" type="sibTrans" cxnId="{13BBA2CB-E3B6-402C-9E6E-100CA430E7EF}">
      <dgm:prSet/>
      <dgm:spPr/>
      <dgm:t>
        <a:bodyPr/>
        <a:lstStyle/>
        <a:p>
          <a:pPr latinLnBrk="1"/>
          <a:endParaRPr lang="ko-KR" altLang="en-US"/>
        </a:p>
      </dgm:t>
    </dgm:pt>
    <dgm:pt modelId="{D876327B-C778-4B0F-B595-43D0271F93ED}">
      <dgm:prSet custT="1"/>
      <dgm:spPr/>
      <dgm:t>
        <a:bodyPr/>
        <a:lstStyle/>
        <a:p>
          <a:pPr latinLnBrk="1"/>
          <a:r>
            <a:rPr lang="en-US" altLang="ko-KR" sz="1100" dirty="0" smtClean="0"/>
            <a:t>CONVERT D: /FS:NTFS</a:t>
          </a:r>
        </a:p>
      </dgm:t>
    </dgm:pt>
    <dgm:pt modelId="{1BC16AC9-B27C-499D-9AD8-F940477D8056}" type="parTrans" cxnId="{6D56454A-4E35-4ACB-BF3E-79CF485C79C0}">
      <dgm:prSet/>
      <dgm:spPr/>
      <dgm:t>
        <a:bodyPr/>
        <a:lstStyle/>
        <a:p>
          <a:pPr latinLnBrk="1"/>
          <a:endParaRPr lang="ko-KR" altLang="en-US"/>
        </a:p>
      </dgm:t>
    </dgm:pt>
    <dgm:pt modelId="{9CE9868C-7717-4B58-8D79-4AE36780F61C}" type="sibTrans" cxnId="{6D56454A-4E35-4ACB-BF3E-79CF485C79C0}">
      <dgm:prSet/>
      <dgm:spPr/>
      <dgm:t>
        <a:bodyPr/>
        <a:lstStyle/>
        <a:p>
          <a:pPr latinLnBrk="1"/>
          <a:endParaRPr lang="ko-KR" altLang="en-US"/>
        </a:p>
      </dgm:t>
    </dgm:pt>
    <dgm:pt modelId="{31C9F73D-24DD-454D-9749-4ACEBE553D58}">
      <dgm:prSet custT="1"/>
      <dgm:spPr/>
      <dgm:t>
        <a:bodyPr/>
        <a:lstStyle/>
        <a:p>
          <a:pPr latinLnBrk="1"/>
          <a:endParaRPr lang="en-US" altLang="ko-KR" sz="1100" dirty="0" smtClean="0"/>
        </a:p>
      </dgm:t>
    </dgm:pt>
    <dgm:pt modelId="{25804510-2DEB-4EDC-BE42-22F2F1914E23}" type="parTrans" cxnId="{81A87562-426D-4B12-B40F-FBEC85EA9B8F}">
      <dgm:prSet/>
      <dgm:spPr/>
      <dgm:t>
        <a:bodyPr/>
        <a:lstStyle/>
        <a:p>
          <a:pPr latinLnBrk="1"/>
          <a:endParaRPr lang="ko-KR" altLang="en-US"/>
        </a:p>
      </dgm:t>
    </dgm:pt>
    <dgm:pt modelId="{9A2B69E9-7A1D-4A7A-949C-E1D75D84CA43}" type="sibTrans" cxnId="{81A87562-426D-4B12-B40F-FBEC85EA9B8F}">
      <dgm:prSet/>
      <dgm:spPr/>
      <dgm:t>
        <a:bodyPr/>
        <a:lstStyle/>
        <a:p>
          <a:pPr latinLnBrk="1"/>
          <a:endParaRPr lang="ko-KR" altLang="en-US"/>
        </a:p>
      </dgm:t>
    </dgm:pt>
    <dgm:pt modelId="{D95CBDEA-41D8-4E4C-BB71-A165C72C5609}">
      <dgm:prSet custT="1"/>
      <dgm:spPr/>
      <dgm:t>
        <a:bodyPr/>
        <a:lstStyle/>
        <a:p>
          <a:pPr latinLnBrk="1"/>
          <a:r>
            <a:rPr lang="en-US" altLang="ko-KR" sz="1100" smtClean="0"/>
            <a:t>FAT32</a:t>
          </a:r>
          <a:r>
            <a:rPr lang="ko-KR" altLang="en-US" sz="1100" smtClean="0"/>
            <a:t>로 변환 </a:t>
          </a:r>
          <a:endParaRPr lang="ko-KR" altLang="en-US" sz="1100" dirty="0" smtClean="0"/>
        </a:p>
      </dgm:t>
    </dgm:pt>
    <dgm:pt modelId="{EB13056A-D157-49FA-B217-1BD4BD2B1805}" type="parTrans" cxnId="{1A801C83-B6E6-43C8-BFB4-EAD17C1AE053}">
      <dgm:prSet/>
      <dgm:spPr/>
      <dgm:t>
        <a:bodyPr/>
        <a:lstStyle/>
        <a:p>
          <a:pPr latinLnBrk="1"/>
          <a:endParaRPr lang="ko-KR" altLang="en-US"/>
        </a:p>
      </dgm:t>
    </dgm:pt>
    <dgm:pt modelId="{E8E849A7-E1B8-47A7-9D8D-89B07ED8CA1D}" type="sibTrans" cxnId="{1A801C83-B6E6-43C8-BFB4-EAD17C1AE053}">
      <dgm:prSet/>
      <dgm:spPr/>
      <dgm:t>
        <a:bodyPr/>
        <a:lstStyle/>
        <a:p>
          <a:pPr latinLnBrk="1"/>
          <a:endParaRPr lang="ko-KR" altLang="en-US"/>
        </a:p>
      </dgm:t>
    </dgm:pt>
    <dgm:pt modelId="{2D527296-5800-4404-8442-79529ECB912C}">
      <dgm:prSet custT="1"/>
      <dgm:spPr/>
      <dgm:t>
        <a:bodyPr/>
        <a:lstStyle/>
        <a:p>
          <a:pPr latinLnBrk="1"/>
          <a:endParaRPr lang="ko-KR" altLang="en-US" sz="1100" dirty="0" smtClean="0"/>
        </a:p>
      </dgm:t>
    </dgm:pt>
    <dgm:pt modelId="{E4476CE4-A929-4054-B322-24C887BE4E2D}" type="parTrans" cxnId="{F90026F1-7B45-4D00-B8BE-801850402C2C}">
      <dgm:prSet/>
      <dgm:spPr/>
      <dgm:t>
        <a:bodyPr/>
        <a:lstStyle/>
        <a:p>
          <a:pPr latinLnBrk="1"/>
          <a:endParaRPr lang="ko-KR" altLang="en-US"/>
        </a:p>
      </dgm:t>
    </dgm:pt>
    <dgm:pt modelId="{92929FC5-378E-48DB-8D52-19B230953C6F}" type="sibTrans" cxnId="{F90026F1-7B45-4D00-B8BE-801850402C2C}">
      <dgm:prSet/>
      <dgm:spPr/>
      <dgm:t>
        <a:bodyPr/>
        <a:lstStyle/>
        <a:p>
          <a:pPr latinLnBrk="1"/>
          <a:endParaRPr lang="ko-KR" altLang="en-US"/>
        </a:p>
      </dgm:t>
    </dgm:pt>
    <dgm:pt modelId="{798F6797-3739-489B-93AA-208A33050423}" type="pres">
      <dgm:prSet presAssocID="{543B1C1F-E8F2-4485-860B-AFCFEF530B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B19F6C-90E6-4927-95A1-FCFFE14FE6CD}" type="pres">
      <dgm:prSet presAssocID="{53838231-14DB-4FB6-85A7-CE5D7E99FFFD}" presName="linNode" presStyleCnt="0"/>
      <dgm:spPr/>
    </dgm:pt>
    <dgm:pt modelId="{F77233F1-41DC-4EA5-8444-CA4D5B347321}" type="pres">
      <dgm:prSet presAssocID="{53838231-14DB-4FB6-85A7-CE5D7E99FFFD}" presName="parentShp" presStyleLbl="node1" presStyleIdx="0" presStyleCnt="1" custScaleX="65436" custLinFactNeighborX="-3574" custLinFactNeighborY="45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E1E64-F868-48AA-8AF5-4E46EFEB118C}" type="pres">
      <dgm:prSet presAssocID="{53838231-14DB-4FB6-85A7-CE5D7E99FFFD}" presName="childShp" presStyleLbl="bgAccFollowNode1" presStyleIdx="0" presStyleCnt="1" custScaleX="115895" custLinFactNeighborX="22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C5AF80E-2637-49DE-B5EA-998F36D90441}" srcId="{53838231-14DB-4FB6-85A7-CE5D7E99FFFD}" destId="{6D1EAFA8-5AE5-442E-A201-41B737625E66}" srcOrd="1" destOrd="0" parTransId="{AC799692-A6DF-4E50-859A-25F4655D678D}" sibTransId="{C2DE2999-EDC1-4F0D-82AE-4EB6A1194DD0}"/>
    <dgm:cxn modelId="{81A87562-426D-4B12-B40F-FBEC85EA9B8F}" srcId="{53838231-14DB-4FB6-85A7-CE5D7E99FFFD}" destId="{31C9F73D-24DD-454D-9749-4ACEBE553D58}" srcOrd="11" destOrd="0" parTransId="{25804510-2DEB-4EDC-BE42-22F2F1914E23}" sibTransId="{9A2B69E9-7A1D-4A7A-949C-E1D75D84CA43}"/>
    <dgm:cxn modelId="{B8F7AEB7-9CBD-4E0E-A563-0C22116ED2C3}" type="presOf" srcId="{53838231-14DB-4FB6-85A7-CE5D7E99FFFD}" destId="{F77233F1-41DC-4EA5-8444-CA4D5B347321}" srcOrd="0" destOrd="0" presId="urn:microsoft.com/office/officeart/2005/8/layout/vList6"/>
    <dgm:cxn modelId="{19BDF8A3-1072-4A40-A246-2FFD0F464282}" srcId="{53838231-14DB-4FB6-85A7-CE5D7E99FFFD}" destId="{67F4A2A4-40F9-4740-B44E-2AD0E6863B51}" srcOrd="3" destOrd="0" parTransId="{9432594A-5CC7-4556-B60A-2E250341EDC2}" sibTransId="{F292ABD2-1D0C-4ADD-B018-13691266F7CC}"/>
    <dgm:cxn modelId="{D6673A89-281C-49B7-A7FC-771B4326D9AF}" type="presOf" srcId="{95582CB7-5415-4B40-A46C-A00200DF0D55}" destId="{C26E1E64-F868-48AA-8AF5-4E46EFEB118C}" srcOrd="0" destOrd="0" presId="urn:microsoft.com/office/officeart/2005/8/layout/vList6"/>
    <dgm:cxn modelId="{89C188C7-5DFA-43E3-A1E9-EDC43365300B}" srcId="{53838231-14DB-4FB6-85A7-CE5D7E99FFFD}" destId="{95582CB7-5415-4B40-A46C-A00200DF0D55}" srcOrd="0" destOrd="0" parTransId="{430ADD77-92AB-4E1D-B35F-3217313E3A8C}" sibTransId="{9550F5F6-BB96-4BF5-96B2-8921960CE6E9}"/>
    <dgm:cxn modelId="{BCCD247F-8B76-45C0-B64F-00DA7085FEA9}" srcId="{53838231-14DB-4FB6-85A7-CE5D7E99FFFD}" destId="{ED54D420-D761-4FF5-8C3B-FA63338697FA}" srcOrd="4" destOrd="0" parTransId="{CE096F37-DA8A-441F-86BB-229807D87660}" sibTransId="{359012BC-CE09-4B0D-A687-7DB7AF75D252}"/>
    <dgm:cxn modelId="{F90026F1-7B45-4D00-B8BE-801850402C2C}" srcId="{53838231-14DB-4FB6-85A7-CE5D7E99FFFD}" destId="{2D527296-5800-4404-8442-79529ECB912C}" srcOrd="13" destOrd="0" parTransId="{E4476CE4-A929-4054-B322-24C887BE4E2D}" sibTransId="{92929FC5-378E-48DB-8D52-19B230953C6F}"/>
    <dgm:cxn modelId="{1A801C83-B6E6-43C8-BFB4-EAD17C1AE053}" srcId="{53838231-14DB-4FB6-85A7-CE5D7E99FFFD}" destId="{D95CBDEA-41D8-4E4C-BB71-A165C72C5609}" srcOrd="12" destOrd="0" parTransId="{EB13056A-D157-49FA-B217-1BD4BD2B1805}" sibTransId="{E8E849A7-E1B8-47A7-9D8D-89B07ED8CA1D}"/>
    <dgm:cxn modelId="{9C46A9E5-4DF1-400F-9A7F-EC77CEFEB575}" type="presOf" srcId="{31C9F73D-24DD-454D-9749-4ACEBE553D58}" destId="{C26E1E64-F868-48AA-8AF5-4E46EFEB118C}" srcOrd="0" destOrd="11" presId="urn:microsoft.com/office/officeart/2005/8/layout/vList6"/>
    <dgm:cxn modelId="{0A9DF619-4B42-4835-BE38-BC897C4E989C}" type="presOf" srcId="{543B1C1F-E8F2-4485-860B-AFCFEF530B20}" destId="{798F6797-3739-489B-93AA-208A33050423}" srcOrd="0" destOrd="0" presId="urn:microsoft.com/office/officeart/2005/8/layout/vList6"/>
    <dgm:cxn modelId="{C3EDB061-0DC8-4E45-A2D8-0A063C24A06B}" srcId="{543B1C1F-E8F2-4485-860B-AFCFEF530B20}" destId="{53838231-14DB-4FB6-85A7-CE5D7E99FFFD}" srcOrd="0" destOrd="0" parTransId="{213670BD-A385-46BE-9C82-B25A23B0C7B8}" sibTransId="{E28FA095-BD74-40F9-B3F2-E03C776E6002}"/>
    <dgm:cxn modelId="{850A4B9F-A65A-42A6-AC57-FDB3E27ECE79}" srcId="{53838231-14DB-4FB6-85A7-CE5D7E99FFFD}" destId="{3F4D7C23-C830-4B82-B061-99B130896F50}" srcOrd="2" destOrd="0" parTransId="{D4EE66EE-9A54-4661-A9C9-2EF6E4798E91}" sibTransId="{5CFA684D-6B34-4D06-BAB9-7B0A5BC862C7}"/>
    <dgm:cxn modelId="{FD0B7B27-9129-49D7-B475-019D3E577CCA}" type="presOf" srcId="{67F4A2A4-40F9-4740-B44E-2AD0E6863B51}" destId="{C26E1E64-F868-48AA-8AF5-4E46EFEB118C}" srcOrd="0" destOrd="3" presId="urn:microsoft.com/office/officeart/2005/8/layout/vList6"/>
    <dgm:cxn modelId="{72C93243-5A3C-4151-B359-DCDD79C3FAE8}" type="presOf" srcId="{C5088DA7-E7A2-43D0-A07C-8C1FF490F613}" destId="{C26E1E64-F868-48AA-8AF5-4E46EFEB118C}" srcOrd="0" destOrd="6" presId="urn:microsoft.com/office/officeart/2005/8/layout/vList6"/>
    <dgm:cxn modelId="{7D415ADA-0206-4796-9365-3A85CF359185}" srcId="{53838231-14DB-4FB6-85A7-CE5D7E99FFFD}" destId="{F81F42E6-49CC-4FF2-93DF-ED3D69A9D425}" srcOrd="8" destOrd="0" parTransId="{100B17B9-C505-4620-8A9E-972670137352}" sibTransId="{A8718CC5-63E1-4F69-AE4E-674494CADE72}"/>
    <dgm:cxn modelId="{5A2D1118-C97B-4256-B20C-2727C200F1D8}" type="presOf" srcId="{D876327B-C778-4B0F-B595-43D0271F93ED}" destId="{C26E1E64-F868-48AA-8AF5-4E46EFEB118C}" srcOrd="0" destOrd="10" presId="urn:microsoft.com/office/officeart/2005/8/layout/vList6"/>
    <dgm:cxn modelId="{B120D89D-A622-4502-BE3B-B4192A76EE2E}" type="presOf" srcId="{3F4D7C23-C830-4B82-B061-99B130896F50}" destId="{C26E1E64-F868-48AA-8AF5-4E46EFEB118C}" srcOrd="0" destOrd="2" presId="urn:microsoft.com/office/officeart/2005/8/layout/vList6"/>
    <dgm:cxn modelId="{AD708A5F-EB5F-4651-A41F-C9201B8529DF}" type="presOf" srcId="{6D1EAFA8-5AE5-442E-A201-41B737625E66}" destId="{C26E1E64-F868-48AA-8AF5-4E46EFEB118C}" srcOrd="0" destOrd="1" presId="urn:microsoft.com/office/officeart/2005/8/layout/vList6"/>
    <dgm:cxn modelId="{46272AF6-4D60-47AA-B141-B5788F52EE3F}" type="presOf" srcId="{C0DB1CC4-8A31-4440-B512-404BCDB449C3}" destId="{C26E1E64-F868-48AA-8AF5-4E46EFEB118C}" srcOrd="0" destOrd="5" presId="urn:microsoft.com/office/officeart/2005/8/layout/vList6"/>
    <dgm:cxn modelId="{7E3750F3-0F53-44C8-9DF6-F7AB7FCA51EA}" type="presOf" srcId="{A81B7A91-F271-4B0B-A45C-2434B898701A}" destId="{C26E1E64-F868-48AA-8AF5-4E46EFEB118C}" srcOrd="0" destOrd="9" presId="urn:microsoft.com/office/officeart/2005/8/layout/vList6"/>
    <dgm:cxn modelId="{800DD439-7501-427B-AD50-9C7B909FE385}" srcId="{53838231-14DB-4FB6-85A7-CE5D7E99FFFD}" destId="{9372B8CD-2AC1-49E3-888C-6C01DF643271}" srcOrd="7" destOrd="0" parTransId="{D0C287BA-ECA6-4E64-BD67-8CE7E6A9304A}" sibTransId="{980763AC-4368-492B-9363-4BA7CB99D0DE}"/>
    <dgm:cxn modelId="{16494ED4-81B3-4B1D-AFF2-0606FB398938}" srcId="{53838231-14DB-4FB6-85A7-CE5D7E99FFFD}" destId="{C0DB1CC4-8A31-4440-B512-404BCDB449C3}" srcOrd="5" destOrd="0" parTransId="{0242E2F4-4C0B-4F35-8B91-16B8A4050B89}" sibTransId="{54EE4B59-AD51-4B0F-A44A-F228F55E026B}"/>
    <dgm:cxn modelId="{E1659F79-39B3-4E3A-BB3C-11932090FB7A}" type="presOf" srcId="{9372B8CD-2AC1-49E3-888C-6C01DF643271}" destId="{C26E1E64-F868-48AA-8AF5-4E46EFEB118C}" srcOrd="0" destOrd="7" presId="urn:microsoft.com/office/officeart/2005/8/layout/vList6"/>
    <dgm:cxn modelId="{A433F87C-15EF-44D0-9990-DD574E2B1174}" type="presOf" srcId="{D95CBDEA-41D8-4E4C-BB71-A165C72C5609}" destId="{C26E1E64-F868-48AA-8AF5-4E46EFEB118C}" srcOrd="0" destOrd="12" presId="urn:microsoft.com/office/officeart/2005/8/layout/vList6"/>
    <dgm:cxn modelId="{7B231EAE-DA40-429E-AF89-B83FEE06DB95}" srcId="{53838231-14DB-4FB6-85A7-CE5D7E99FFFD}" destId="{C5088DA7-E7A2-43D0-A07C-8C1FF490F613}" srcOrd="6" destOrd="0" parTransId="{5F01EBD9-C8FC-4298-9B97-1D41452F3254}" sibTransId="{CD887C78-D5C6-4EF7-A733-0C496BD6E5E9}"/>
    <dgm:cxn modelId="{6D56454A-4E35-4ACB-BF3E-79CF485C79C0}" srcId="{53838231-14DB-4FB6-85A7-CE5D7E99FFFD}" destId="{D876327B-C778-4B0F-B595-43D0271F93ED}" srcOrd="10" destOrd="0" parTransId="{1BC16AC9-B27C-499D-9AD8-F940477D8056}" sibTransId="{9CE9868C-7717-4B58-8D79-4AE36780F61C}"/>
    <dgm:cxn modelId="{08C31EC9-B714-411E-BD40-9850AE254BDA}" type="presOf" srcId="{F81F42E6-49CC-4FF2-93DF-ED3D69A9D425}" destId="{C26E1E64-F868-48AA-8AF5-4E46EFEB118C}" srcOrd="0" destOrd="8" presId="urn:microsoft.com/office/officeart/2005/8/layout/vList6"/>
    <dgm:cxn modelId="{61477C1D-61F8-469E-B0FB-940DEEE592F6}" type="presOf" srcId="{ED54D420-D761-4FF5-8C3B-FA63338697FA}" destId="{C26E1E64-F868-48AA-8AF5-4E46EFEB118C}" srcOrd="0" destOrd="4" presId="urn:microsoft.com/office/officeart/2005/8/layout/vList6"/>
    <dgm:cxn modelId="{5E75F678-609E-4D9B-94FA-269C1EBF6D31}" type="presOf" srcId="{2D527296-5800-4404-8442-79529ECB912C}" destId="{C26E1E64-F868-48AA-8AF5-4E46EFEB118C}" srcOrd="0" destOrd="13" presId="urn:microsoft.com/office/officeart/2005/8/layout/vList6"/>
    <dgm:cxn modelId="{13BBA2CB-E3B6-402C-9E6E-100CA430E7EF}" srcId="{53838231-14DB-4FB6-85A7-CE5D7E99FFFD}" destId="{A81B7A91-F271-4B0B-A45C-2434B898701A}" srcOrd="9" destOrd="0" parTransId="{92EFAEF3-82E3-469E-BB00-F79ACCC09E1C}" sibTransId="{7FB7E910-0C78-4416-90E4-7AFD21E0164B}"/>
    <dgm:cxn modelId="{6F9B04B2-2094-455C-9B62-482846E00F21}" type="presParOf" srcId="{798F6797-3739-489B-93AA-208A33050423}" destId="{69B19F6C-90E6-4927-95A1-FCFFE14FE6CD}" srcOrd="0" destOrd="0" presId="urn:microsoft.com/office/officeart/2005/8/layout/vList6"/>
    <dgm:cxn modelId="{0DA8C5B8-E8BE-4035-AFD7-27370DF52399}" type="presParOf" srcId="{69B19F6C-90E6-4927-95A1-FCFFE14FE6CD}" destId="{F77233F1-41DC-4EA5-8444-CA4D5B347321}" srcOrd="0" destOrd="0" presId="urn:microsoft.com/office/officeart/2005/8/layout/vList6"/>
    <dgm:cxn modelId="{70E81AC7-9F56-4C57-9FF9-46D98DD2B35B}" type="presParOf" srcId="{69B19F6C-90E6-4927-95A1-FCFFE14FE6CD}" destId="{C26E1E64-F868-48AA-8AF5-4E46EFEB118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1AB860-ED4B-4849-90E7-1F58D2BE015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D5E6613-3B37-46F0-B4AE-BF9B30E5AEAF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/>
            <a:t>Full Control </a:t>
          </a:r>
          <a:endParaRPr lang="ko-KR" altLang="en-US"/>
        </a:p>
      </dgm:t>
    </dgm:pt>
    <dgm:pt modelId="{1837816F-8075-4786-9AE7-1C3607F1F157}" type="parTrans" cxnId="{D8249BE4-DA1B-4246-A086-F575622D8020}">
      <dgm:prSet/>
      <dgm:spPr/>
      <dgm:t>
        <a:bodyPr/>
        <a:lstStyle/>
        <a:p>
          <a:pPr latinLnBrk="1"/>
          <a:endParaRPr lang="ko-KR" altLang="en-US"/>
        </a:p>
      </dgm:t>
    </dgm:pt>
    <dgm:pt modelId="{23545A2C-B57B-40DB-9C68-54506F634EEE}" type="sibTrans" cxnId="{D8249BE4-DA1B-4246-A086-F575622D8020}">
      <dgm:prSet/>
      <dgm:spPr/>
      <dgm:t>
        <a:bodyPr/>
        <a:lstStyle/>
        <a:p>
          <a:pPr latinLnBrk="1"/>
          <a:endParaRPr lang="ko-KR" altLang="en-US"/>
        </a:p>
      </dgm:t>
    </dgm:pt>
    <dgm:pt modelId="{8616862C-8A61-4CDC-B831-AB47A41D0990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/>
            <a:t>List Folder Contents</a:t>
          </a:r>
          <a:endParaRPr lang="ko-KR" altLang="en-US"/>
        </a:p>
      </dgm:t>
    </dgm:pt>
    <dgm:pt modelId="{83E05573-0760-467F-B2D3-FCD2B30B819B}" type="parTrans" cxnId="{2125A4AC-2F89-41A2-9086-5104BE46693C}">
      <dgm:prSet/>
      <dgm:spPr/>
      <dgm:t>
        <a:bodyPr/>
        <a:lstStyle/>
        <a:p>
          <a:pPr latinLnBrk="1"/>
          <a:endParaRPr lang="ko-KR" altLang="en-US"/>
        </a:p>
      </dgm:t>
    </dgm:pt>
    <dgm:pt modelId="{EB23D98F-A805-45B6-8AA4-30683C2F7AB9}" type="sibTrans" cxnId="{2125A4AC-2F89-41A2-9086-5104BE46693C}">
      <dgm:prSet/>
      <dgm:spPr/>
      <dgm:t>
        <a:bodyPr/>
        <a:lstStyle/>
        <a:p>
          <a:pPr latinLnBrk="1"/>
          <a:endParaRPr lang="ko-KR" altLang="en-US"/>
        </a:p>
      </dgm:t>
    </dgm:pt>
    <dgm:pt modelId="{ACDFB7CA-9E5D-46DE-825E-860B1FE0D1AA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>
              <a:solidFill>
                <a:srgbClr val="FF0000"/>
              </a:solidFill>
            </a:rPr>
            <a:t>Modify </a:t>
          </a:r>
          <a:endParaRPr lang="ko-KR" altLang="en-US"/>
        </a:p>
      </dgm:t>
    </dgm:pt>
    <dgm:pt modelId="{81521C32-27F9-4D45-BF5B-895A5A3C5D82}" type="parTrans" cxnId="{B399947C-7302-4938-AEBD-B89D40A9A39E}">
      <dgm:prSet/>
      <dgm:spPr/>
      <dgm:t>
        <a:bodyPr/>
        <a:lstStyle/>
        <a:p>
          <a:pPr latinLnBrk="1"/>
          <a:endParaRPr lang="ko-KR" altLang="en-US"/>
        </a:p>
      </dgm:t>
    </dgm:pt>
    <dgm:pt modelId="{28C618AE-AC96-481D-BB83-170F04ED6BCA}" type="sibTrans" cxnId="{B399947C-7302-4938-AEBD-B89D40A9A39E}">
      <dgm:prSet custAng="10800000"/>
      <dgm:spPr/>
      <dgm:t>
        <a:bodyPr/>
        <a:lstStyle/>
        <a:p>
          <a:pPr latinLnBrk="1"/>
          <a:endParaRPr lang="ko-KR" altLang="en-US"/>
        </a:p>
      </dgm:t>
    </dgm:pt>
    <dgm:pt modelId="{8C4DFADF-2077-4B46-8710-A76A76FF182E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>
              <a:solidFill>
                <a:srgbClr val="FF0000"/>
              </a:solidFill>
            </a:rPr>
            <a:t>Write </a:t>
          </a:r>
          <a:endParaRPr lang="ko-KR" altLang="en-US"/>
        </a:p>
      </dgm:t>
    </dgm:pt>
    <dgm:pt modelId="{FE311371-4007-4F52-BCB0-C777F442431E}" type="parTrans" cxnId="{557360D1-4FA8-4C2A-B15A-ABA2BD078912}">
      <dgm:prSet/>
      <dgm:spPr/>
      <dgm:t>
        <a:bodyPr/>
        <a:lstStyle/>
        <a:p>
          <a:pPr latinLnBrk="1"/>
          <a:endParaRPr lang="ko-KR" altLang="en-US"/>
        </a:p>
      </dgm:t>
    </dgm:pt>
    <dgm:pt modelId="{ED2ABB51-3160-47D0-BAC6-54ADA5863C99}" type="sibTrans" cxnId="{557360D1-4FA8-4C2A-B15A-ABA2BD078912}">
      <dgm:prSet custAng="10800000"/>
      <dgm:spPr/>
      <dgm:t>
        <a:bodyPr/>
        <a:lstStyle/>
        <a:p>
          <a:pPr latinLnBrk="1"/>
          <a:endParaRPr lang="ko-KR" altLang="en-US"/>
        </a:p>
      </dgm:t>
    </dgm:pt>
    <dgm:pt modelId="{B1EE073B-7493-49AB-9A5A-6F0EE05BA00F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/>
            <a:t>Read &amp; Execute</a:t>
          </a:r>
          <a:endParaRPr lang="ko-KR" altLang="en-US"/>
        </a:p>
      </dgm:t>
    </dgm:pt>
    <dgm:pt modelId="{F9AC4A3F-A762-4CC3-A45F-4BAEE3EDB8CF}" type="parTrans" cxnId="{46C8FCF9-6932-4B6F-AF08-17FA5A7B04F7}">
      <dgm:prSet/>
      <dgm:spPr/>
      <dgm:t>
        <a:bodyPr/>
        <a:lstStyle/>
        <a:p>
          <a:pPr latinLnBrk="1"/>
          <a:endParaRPr lang="ko-KR" altLang="en-US"/>
        </a:p>
      </dgm:t>
    </dgm:pt>
    <dgm:pt modelId="{4FF68431-C967-4660-AD3C-B2CAAEEECD20}" type="sibTrans" cxnId="{46C8FCF9-6932-4B6F-AF08-17FA5A7B04F7}">
      <dgm:prSet custAng="10800000"/>
      <dgm:spPr/>
      <dgm:t>
        <a:bodyPr/>
        <a:lstStyle/>
        <a:p>
          <a:pPr latinLnBrk="1"/>
          <a:endParaRPr lang="ko-KR" altLang="en-US"/>
        </a:p>
      </dgm:t>
    </dgm:pt>
    <dgm:pt modelId="{F0BAD1FF-F9EC-4AA8-A1AB-F4BA49DCB600}">
      <dgm:prSet phldrT="[텍스트]"/>
      <dgm:sp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gm:spPr>
      <dgm:t>
        <a:bodyPr/>
        <a:lstStyle/>
        <a:p>
          <a:pPr latinLnBrk="1"/>
          <a:r>
            <a:rPr lang="en-US" altLang="ko-KR" smtClean="0"/>
            <a:t>Read </a:t>
          </a:r>
          <a:endParaRPr lang="ko-KR" altLang="en-US"/>
        </a:p>
      </dgm:t>
    </dgm:pt>
    <dgm:pt modelId="{775BC122-AFFB-4C6C-BE7F-35CFA2958385}" type="parTrans" cxnId="{97799961-7028-43C6-8CEC-B634072703A5}">
      <dgm:prSet/>
      <dgm:spPr/>
      <dgm:t>
        <a:bodyPr/>
        <a:lstStyle/>
        <a:p>
          <a:pPr latinLnBrk="1"/>
          <a:endParaRPr lang="ko-KR" altLang="en-US"/>
        </a:p>
      </dgm:t>
    </dgm:pt>
    <dgm:pt modelId="{31C2C5A9-F0EB-4E26-BCDE-5487449227A3}" type="sibTrans" cxnId="{97799961-7028-43C6-8CEC-B634072703A5}">
      <dgm:prSet/>
      <dgm:spPr/>
      <dgm:t>
        <a:bodyPr/>
        <a:lstStyle/>
        <a:p>
          <a:pPr latinLnBrk="1"/>
          <a:endParaRPr lang="ko-KR" altLang="en-US"/>
        </a:p>
      </dgm:t>
    </dgm:pt>
    <dgm:pt modelId="{B9B60338-6FB0-48EC-BC04-3042834A40B4}" type="pres">
      <dgm:prSet presAssocID="{9D1AB860-ED4B-4849-90E7-1F58D2BE0150}" presName="Name0" presStyleCnt="0">
        <dgm:presLayoutVars>
          <dgm:dir/>
          <dgm:animLvl val="lvl"/>
          <dgm:resizeHandles val="exact"/>
        </dgm:presLayoutVars>
      </dgm:prSet>
      <dgm:spPr/>
    </dgm:pt>
    <dgm:pt modelId="{086553CE-C108-4CDA-9025-EEC939A79DE0}" type="pres">
      <dgm:prSet presAssocID="{3D5E6613-3B37-46F0-B4AE-BF9B30E5AEAF}" presName="Name8" presStyleCnt="0"/>
      <dgm:spPr/>
    </dgm:pt>
    <dgm:pt modelId="{DBACB31C-6539-483A-B6D5-92C50F4F1EBD}" type="pres">
      <dgm:prSet presAssocID="{3D5E6613-3B37-46F0-B4AE-BF9B30E5AEAF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9BFA85-3222-4648-8F93-F14FDFCC337D}" type="pres">
      <dgm:prSet presAssocID="{3D5E6613-3B37-46F0-B4AE-BF9B30E5AEA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66D151-3D0C-47FF-9202-509158C0231F}" type="pres">
      <dgm:prSet presAssocID="{ACDFB7CA-9E5D-46DE-825E-860B1FE0D1AA}" presName="Name8" presStyleCnt="0"/>
      <dgm:spPr/>
    </dgm:pt>
    <dgm:pt modelId="{56A28C75-03D5-496C-BA8D-1B62446D8BD0}" type="pres">
      <dgm:prSet presAssocID="{ACDFB7CA-9E5D-46DE-825E-860B1FE0D1AA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7CAB15-D7D6-42C0-A542-255F42034E70}" type="pres">
      <dgm:prSet presAssocID="{ACDFB7CA-9E5D-46DE-825E-860B1FE0D1A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5765B2-E39C-4261-A2CF-41FF3B108B76}" type="pres">
      <dgm:prSet presAssocID="{8C4DFADF-2077-4B46-8710-A76A76FF182E}" presName="Name8" presStyleCnt="0"/>
      <dgm:spPr/>
    </dgm:pt>
    <dgm:pt modelId="{8E64210D-124C-44CD-9C64-1A1CFFD06ED1}" type="pres">
      <dgm:prSet presAssocID="{8C4DFADF-2077-4B46-8710-A76A76FF182E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CD4904-4295-4A56-AA08-DC1F5E402449}" type="pres">
      <dgm:prSet presAssocID="{8C4DFADF-2077-4B46-8710-A76A76FF18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BE16BF-0661-4A17-9E89-73D0BE3CAB54}" type="pres">
      <dgm:prSet presAssocID="{B1EE073B-7493-49AB-9A5A-6F0EE05BA00F}" presName="Name8" presStyleCnt="0"/>
      <dgm:spPr/>
    </dgm:pt>
    <dgm:pt modelId="{F7B17526-07F4-4E8F-8F37-83FA4419E8D7}" type="pres">
      <dgm:prSet presAssocID="{B1EE073B-7493-49AB-9A5A-6F0EE05BA00F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A6717A-2E20-4771-B5A9-7138CC7D6F37}" type="pres">
      <dgm:prSet presAssocID="{B1EE073B-7493-49AB-9A5A-6F0EE05BA00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655E04-0704-4168-8003-DAEFC02D5BAC}" type="pres">
      <dgm:prSet presAssocID="{F0BAD1FF-F9EC-4AA8-A1AB-F4BA49DCB600}" presName="Name8" presStyleCnt="0"/>
      <dgm:spPr/>
    </dgm:pt>
    <dgm:pt modelId="{7B65EDCE-63E6-4206-877F-6AB2DCE0C59C}" type="pres">
      <dgm:prSet presAssocID="{F0BAD1FF-F9EC-4AA8-A1AB-F4BA49DCB600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2C2297-C814-4BED-887D-4058CF7539FF}" type="pres">
      <dgm:prSet presAssocID="{F0BAD1FF-F9EC-4AA8-A1AB-F4BA49DCB60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E676-7FB2-4272-BE3D-5311EAA7644A}" type="pres">
      <dgm:prSet presAssocID="{8616862C-8A61-4CDC-B831-AB47A41D0990}" presName="Name8" presStyleCnt="0"/>
      <dgm:spPr/>
    </dgm:pt>
    <dgm:pt modelId="{F1427147-FD16-4C19-82C1-6C1E2DBCD70E}" type="pres">
      <dgm:prSet presAssocID="{8616862C-8A61-4CDC-B831-AB47A41D099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CEBC9D-5560-4BE2-A51F-C6075E87C958}" type="pres">
      <dgm:prSet presAssocID="{8616862C-8A61-4CDC-B831-AB47A41D09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0C6FD6F-BFA1-4BF1-986C-1A78FEADDD5C}" type="presOf" srcId="{9D1AB860-ED4B-4849-90E7-1F58D2BE0150}" destId="{B9B60338-6FB0-48EC-BC04-3042834A40B4}" srcOrd="0" destOrd="0" presId="urn:microsoft.com/office/officeart/2005/8/layout/pyramid1"/>
    <dgm:cxn modelId="{B399947C-7302-4938-AEBD-B89D40A9A39E}" srcId="{9D1AB860-ED4B-4849-90E7-1F58D2BE0150}" destId="{ACDFB7CA-9E5D-46DE-825E-860B1FE0D1AA}" srcOrd="1" destOrd="0" parTransId="{81521C32-27F9-4D45-BF5B-895A5A3C5D82}" sibTransId="{28C618AE-AC96-481D-BB83-170F04ED6BCA}"/>
    <dgm:cxn modelId="{557360D1-4FA8-4C2A-B15A-ABA2BD078912}" srcId="{9D1AB860-ED4B-4849-90E7-1F58D2BE0150}" destId="{8C4DFADF-2077-4B46-8710-A76A76FF182E}" srcOrd="2" destOrd="0" parTransId="{FE311371-4007-4F52-BCB0-C777F442431E}" sibTransId="{ED2ABB51-3160-47D0-BAC6-54ADA5863C99}"/>
    <dgm:cxn modelId="{B3265E4B-CE13-4B20-803B-E5A714D056F2}" type="presOf" srcId="{ACDFB7CA-9E5D-46DE-825E-860B1FE0D1AA}" destId="{56A28C75-03D5-496C-BA8D-1B62446D8BD0}" srcOrd="0" destOrd="0" presId="urn:microsoft.com/office/officeart/2005/8/layout/pyramid1"/>
    <dgm:cxn modelId="{2125A4AC-2F89-41A2-9086-5104BE46693C}" srcId="{9D1AB860-ED4B-4849-90E7-1F58D2BE0150}" destId="{8616862C-8A61-4CDC-B831-AB47A41D0990}" srcOrd="5" destOrd="0" parTransId="{83E05573-0760-467F-B2D3-FCD2B30B819B}" sibTransId="{EB23D98F-A805-45B6-8AA4-30683C2F7AB9}"/>
    <dgm:cxn modelId="{2C9BAC5A-3B8C-4464-B831-ED38B7E53BB6}" type="presOf" srcId="{B1EE073B-7493-49AB-9A5A-6F0EE05BA00F}" destId="{F7B17526-07F4-4E8F-8F37-83FA4419E8D7}" srcOrd="0" destOrd="0" presId="urn:microsoft.com/office/officeart/2005/8/layout/pyramid1"/>
    <dgm:cxn modelId="{D8249BE4-DA1B-4246-A086-F575622D8020}" srcId="{9D1AB860-ED4B-4849-90E7-1F58D2BE0150}" destId="{3D5E6613-3B37-46F0-B4AE-BF9B30E5AEAF}" srcOrd="0" destOrd="0" parTransId="{1837816F-8075-4786-9AE7-1C3607F1F157}" sibTransId="{23545A2C-B57B-40DB-9C68-54506F634EEE}"/>
    <dgm:cxn modelId="{33071514-1D95-4CDA-A830-779047F01249}" type="presOf" srcId="{8616862C-8A61-4CDC-B831-AB47A41D0990}" destId="{1ACEBC9D-5560-4BE2-A51F-C6075E87C958}" srcOrd="1" destOrd="0" presId="urn:microsoft.com/office/officeart/2005/8/layout/pyramid1"/>
    <dgm:cxn modelId="{E103B188-91EB-47F3-878F-52CCE6960520}" type="presOf" srcId="{3D5E6613-3B37-46F0-B4AE-BF9B30E5AEAF}" destId="{229BFA85-3222-4648-8F93-F14FDFCC337D}" srcOrd="1" destOrd="0" presId="urn:microsoft.com/office/officeart/2005/8/layout/pyramid1"/>
    <dgm:cxn modelId="{46C8FCF9-6932-4B6F-AF08-17FA5A7B04F7}" srcId="{9D1AB860-ED4B-4849-90E7-1F58D2BE0150}" destId="{B1EE073B-7493-49AB-9A5A-6F0EE05BA00F}" srcOrd="3" destOrd="0" parTransId="{F9AC4A3F-A762-4CC3-A45F-4BAEE3EDB8CF}" sibTransId="{4FF68431-C967-4660-AD3C-B2CAAEEECD20}"/>
    <dgm:cxn modelId="{5C8D7F25-132F-4324-AB5D-2A65E09DDE4D}" type="presOf" srcId="{8C4DFADF-2077-4B46-8710-A76A76FF182E}" destId="{4DCD4904-4295-4A56-AA08-DC1F5E402449}" srcOrd="1" destOrd="0" presId="urn:microsoft.com/office/officeart/2005/8/layout/pyramid1"/>
    <dgm:cxn modelId="{54CB906E-B8B5-4737-96D5-9AE4BB44C21D}" type="presOf" srcId="{8C4DFADF-2077-4B46-8710-A76A76FF182E}" destId="{8E64210D-124C-44CD-9C64-1A1CFFD06ED1}" srcOrd="0" destOrd="0" presId="urn:microsoft.com/office/officeart/2005/8/layout/pyramid1"/>
    <dgm:cxn modelId="{97799961-7028-43C6-8CEC-B634072703A5}" srcId="{9D1AB860-ED4B-4849-90E7-1F58D2BE0150}" destId="{F0BAD1FF-F9EC-4AA8-A1AB-F4BA49DCB600}" srcOrd="4" destOrd="0" parTransId="{775BC122-AFFB-4C6C-BE7F-35CFA2958385}" sibTransId="{31C2C5A9-F0EB-4E26-BCDE-5487449227A3}"/>
    <dgm:cxn modelId="{97B65B1F-7AFC-4C38-92B9-4549427F3020}" type="presOf" srcId="{ACDFB7CA-9E5D-46DE-825E-860B1FE0D1AA}" destId="{647CAB15-D7D6-42C0-A542-255F42034E70}" srcOrd="1" destOrd="0" presId="urn:microsoft.com/office/officeart/2005/8/layout/pyramid1"/>
    <dgm:cxn modelId="{2F72C2A8-1B89-4A75-B464-5563B2639404}" type="presOf" srcId="{F0BAD1FF-F9EC-4AA8-A1AB-F4BA49DCB600}" destId="{842C2297-C814-4BED-887D-4058CF7539FF}" srcOrd="1" destOrd="0" presId="urn:microsoft.com/office/officeart/2005/8/layout/pyramid1"/>
    <dgm:cxn modelId="{64055E1B-F552-4747-BD8A-34C9E6C17ADC}" type="presOf" srcId="{8616862C-8A61-4CDC-B831-AB47A41D0990}" destId="{F1427147-FD16-4C19-82C1-6C1E2DBCD70E}" srcOrd="0" destOrd="0" presId="urn:microsoft.com/office/officeart/2005/8/layout/pyramid1"/>
    <dgm:cxn modelId="{99779FFA-6106-46CB-A0AA-149298FA662D}" type="presOf" srcId="{F0BAD1FF-F9EC-4AA8-A1AB-F4BA49DCB600}" destId="{7B65EDCE-63E6-4206-877F-6AB2DCE0C59C}" srcOrd="0" destOrd="0" presId="urn:microsoft.com/office/officeart/2005/8/layout/pyramid1"/>
    <dgm:cxn modelId="{001E75FD-D7AD-43E1-B7C9-8E2E14194271}" type="presOf" srcId="{3D5E6613-3B37-46F0-B4AE-BF9B30E5AEAF}" destId="{DBACB31C-6539-483A-B6D5-92C50F4F1EBD}" srcOrd="0" destOrd="0" presId="urn:microsoft.com/office/officeart/2005/8/layout/pyramid1"/>
    <dgm:cxn modelId="{E249D213-99B3-4E6B-B7D1-227AF84678FA}" type="presOf" srcId="{B1EE073B-7493-49AB-9A5A-6F0EE05BA00F}" destId="{EDA6717A-2E20-4771-B5A9-7138CC7D6F37}" srcOrd="1" destOrd="0" presId="urn:microsoft.com/office/officeart/2005/8/layout/pyramid1"/>
    <dgm:cxn modelId="{430AA32E-03BD-48F9-9D15-CDAF367ED285}" type="presParOf" srcId="{B9B60338-6FB0-48EC-BC04-3042834A40B4}" destId="{086553CE-C108-4CDA-9025-EEC939A79DE0}" srcOrd="0" destOrd="0" presId="urn:microsoft.com/office/officeart/2005/8/layout/pyramid1"/>
    <dgm:cxn modelId="{30F57199-2CD7-47E1-894D-7173541D4B20}" type="presParOf" srcId="{086553CE-C108-4CDA-9025-EEC939A79DE0}" destId="{DBACB31C-6539-483A-B6D5-92C50F4F1EBD}" srcOrd="0" destOrd="0" presId="urn:microsoft.com/office/officeart/2005/8/layout/pyramid1"/>
    <dgm:cxn modelId="{4D260767-D109-4E2D-97D8-4F853BF2BEC3}" type="presParOf" srcId="{086553CE-C108-4CDA-9025-EEC939A79DE0}" destId="{229BFA85-3222-4648-8F93-F14FDFCC337D}" srcOrd="1" destOrd="0" presId="urn:microsoft.com/office/officeart/2005/8/layout/pyramid1"/>
    <dgm:cxn modelId="{3F0A15B9-341B-474A-A834-446F0B02EFE8}" type="presParOf" srcId="{B9B60338-6FB0-48EC-BC04-3042834A40B4}" destId="{9866D151-3D0C-47FF-9202-509158C0231F}" srcOrd="1" destOrd="0" presId="urn:microsoft.com/office/officeart/2005/8/layout/pyramid1"/>
    <dgm:cxn modelId="{F80A2DE3-520E-4993-8CDD-88E0AB55189B}" type="presParOf" srcId="{9866D151-3D0C-47FF-9202-509158C0231F}" destId="{56A28C75-03D5-496C-BA8D-1B62446D8BD0}" srcOrd="0" destOrd="0" presId="urn:microsoft.com/office/officeart/2005/8/layout/pyramid1"/>
    <dgm:cxn modelId="{1E92F956-242F-49E3-87F3-D0A97F923FC5}" type="presParOf" srcId="{9866D151-3D0C-47FF-9202-509158C0231F}" destId="{647CAB15-D7D6-42C0-A542-255F42034E70}" srcOrd="1" destOrd="0" presId="urn:microsoft.com/office/officeart/2005/8/layout/pyramid1"/>
    <dgm:cxn modelId="{09352778-8057-4E9E-8D09-2BDE5A5227E6}" type="presParOf" srcId="{B9B60338-6FB0-48EC-BC04-3042834A40B4}" destId="{A55765B2-E39C-4261-A2CF-41FF3B108B76}" srcOrd="2" destOrd="0" presId="urn:microsoft.com/office/officeart/2005/8/layout/pyramid1"/>
    <dgm:cxn modelId="{9BC93771-70B4-4F50-A879-747B13418942}" type="presParOf" srcId="{A55765B2-E39C-4261-A2CF-41FF3B108B76}" destId="{8E64210D-124C-44CD-9C64-1A1CFFD06ED1}" srcOrd="0" destOrd="0" presId="urn:microsoft.com/office/officeart/2005/8/layout/pyramid1"/>
    <dgm:cxn modelId="{9C578579-A949-4FD3-B47E-6198EF88695E}" type="presParOf" srcId="{A55765B2-E39C-4261-A2CF-41FF3B108B76}" destId="{4DCD4904-4295-4A56-AA08-DC1F5E402449}" srcOrd="1" destOrd="0" presId="urn:microsoft.com/office/officeart/2005/8/layout/pyramid1"/>
    <dgm:cxn modelId="{F94107EA-3A94-4769-916A-CEB70CAB57ED}" type="presParOf" srcId="{B9B60338-6FB0-48EC-BC04-3042834A40B4}" destId="{BEBE16BF-0661-4A17-9E89-73D0BE3CAB54}" srcOrd="3" destOrd="0" presId="urn:microsoft.com/office/officeart/2005/8/layout/pyramid1"/>
    <dgm:cxn modelId="{680FE45B-908C-469F-A610-21A51D5EB9A6}" type="presParOf" srcId="{BEBE16BF-0661-4A17-9E89-73D0BE3CAB54}" destId="{F7B17526-07F4-4E8F-8F37-83FA4419E8D7}" srcOrd="0" destOrd="0" presId="urn:microsoft.com/office/officeart/2005/8/layout/pyramid1"/>
    <dgm:cxn modelId="{8398D7AB-9570-46AA-8960-74ACD58258EC}" type="presParOf" srcId="{BEBE16BF-0661-4A17-9E89-73D0BE3CAB54}" destId="{EDA6717A-2E20-4771-B5A9-7138CC7D6F37}" srcOrd="1" destOrd="0" presId="urn:microsoft.com/office/officeart/2005/8/layout/pyramid1"/>
    <dgm:cxn modelId="{B1FE26E1-A779-4D5E-9EE3-7E4A8688E8D4}" type="presParOf" srcId="{B9B60338-6FB0-48EC-BC04-3042834A40B4}" destId="{3D655E04-0704-4168-8003-DAEFC02D5BAC}" srcOrd="4" destOrd="0" presId="urn:microsoft.com/office/officeart/2005/8/layout/pyramid1"/>
    <dgm:cxn modelId="{8C94DC7B-0A59-41E7-969F-EBA08E04D2AB}" type="presParOf" srcId="{3D655E04-0704-4168-8003-DAEFC02D5BAC}" destId="{7B65EDCE-63E6-4206-877F-6AB2DCE0C59C}" srcOrd="0" destOrd="0" presId="urn:microsoft.com/office/officeart/2005/8/layout/pyramid1"/>
    <dgm:cxn modelId="{F42531D7-5BCA-4D8E-B030-F8A47A332157}" type="presParOf" srcId="{3D655E04-0704-4168-8003-DAEFC02D5BAC}" destId="{842C2297-C814-4BED-887D-4058CF7539FF}" srcOrd="1" destOrd="0" presId="urn:microsoft.com/office/officeart/2005/8/layout/pyramid1"/>
    <dgm:cxn modelId="{631BB49D-EF54-4DA9-B851-8CA6C1940B3D}" type="presParOf" srcId="{B9B60338-6FB0-48EC-BC04-3042834A40B4}" destId="{81B7E676-7FB2-4272-BE3D-5311EAA7644A}" srcOrd="5" destOrd="0" presId="urn:microsoft.com/office/officeart/2005/8/layout/pyramid1"/>
    <dgm:cxn modelId="{BD7BEA3E-FF46-4804-B89C-4E0AEA08ED13}" type="presParOf" srcId="{81B7E676-7FB2-4272-BE3D-5311EAA7644A}" destId="{F1427147-FD16-4C19-82C1-6C1E2DBCD70E}" srcOrd="0" destOrd="0" presId="urn:microsoft.com/office/officeart/2005/8/layout/pyramid1"/>
    <dgm:cxn modelId="{1CB008CF-44B1-48F2-BCAF-F8AF8BE03179}" type="presParOf" srcId="{81B7E676-7FB2-4272-BE3D-5311EAA7644A}" destId="{1ACEBC9D-5560-4BE2-A51F-C6075E87C958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E1E64-F868-48AA-8AF5-4E46EFEB118C}">
      <dsp:nvSpPr>
        <dsp:cNvPr id="0" name=""/>
        <dsp:cNvSpPr/>
      </dsp:nvSpPr>
      <dsp:spPr>
        <a:xfrm>
          <a:off x="1745219" y="621"/>
          <a:ext cx="5989607" cy="24233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-1981</a:t>
          </a:r>
          <a:r>
            <a:rPr lang="ko-KR" altLang="en-US" sz="1100" kern="1200" dirty="0" smtClean="0"/>
            <a:t>년에 도입 </a:t>
          </a:r>
          <a:r>
            <a:rPr lang="en-US" altLang="ko-KR" sz="1100" kern="1200" dirty="0" smtClean="0"/>
            <a:t>/ </a:t>
          </a:r>
          <a:r>
            <a:rPr lang="ko-KR" altLang="en-US" sz="1100" kern="1200" dirty="0" smtClean="0"/>
            <a:t>대부분의 </a:t>
          </a:r>
          <a:r>
            <a:rPr lang="en-US" altLang="ko-KR" sz="1100" kern="1200" dirty="0" smtClean="0"/>
            <a:t>OS </a:t>
          </a:r>
          <a:r>
            <a:rPr lang="ko-KR" altLang="en-US" sz="1100" kern="1200" dirty="0" smtClean="0"/>
            <a:t>가 지원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-8.3 </a:t>
          </a:r>
          <a:r>
            <a:rPr lang="ko-KR" altLang="en-US" sz="1100" kern="1200" smtClean="0"/>
            <a:t>이름 규칙 </a:t>
          </a:r>
          <a:r>
            <a:rPr lang="en-US" altLang="ko-KR" sz="1100" kern="1200" smtClean="0"/>
            <a:t>- </a:t>
          </a:r>
          <a:r>
            <a:rPr lang="ko-KR" altLang="en-US" sz="1100" kern="1200" smtClean="0"/>
            <a:t>파일 이름 </a:t>
          </a:r>
          <a:r>
            <a:rPr lang="en-US" altLang="ko-KR" sz="1100" kern="1200" smtClean="0"/>
            <a:t>8</a:t>
          </a:r>
          <a:r>
            <a:rPr lang="ko-KR" altLang="en-US" sz="1100" kern="1200" smtClean="0"/>
            <a:t>자 이상 </a:t>
          </a:r>
          <a:r>
            <a:rPr lang="en-US" altLang="ko-KR" sz="1100" kern="1200" smtClean="0"/>
            <a:t>X , </a:t>
          </a:r>
          <a:r>
            <a:rPr lang="ko-KR" altLang="en-US" sz="1100" kern="1200" smtClean="0"/>
            <a:t>확장자 </a:t>
          </a:r>
          <a:r>
            <a:rPr lang="en-US" altLang="ko-KR" sz="1100" kern="1200" smtClean="0"/>
            <a:t>3</a:t>
          </a:r>
          <a:r>
            <a:rPr lang="ko-KR" altLang="en-US" sz="1100" kern="1200" smtClean="0"/>
            <a:t>자 이상 </a:t>
          </a:r>
          <a:r>
            <a:rPr lang="en-US" altLang="ko-KR" sz="1100" kern="1200" smtClean="0"/>
            <a:t>X  , </a:t>
          </a:r>
          <a:r>
            <a:rPr lang="ko-KR" altLang="en-US" sz="1100" kern="1200" smtClean="0"/>
            <a:t>글자나 숫자로 시작</a:t>
          </a:r>
          <a:r>
            <a:rPr lang="en-US" altLang="ko-KR" sz="1100" kern="1200" smtClean="0"/>
            <a:t>, </a:t>
          </a:r>
          <a:r>
            <a:rPr lang="ko-KR" altLang="en-US" sz="1100" kern="1200" smtClean="0"/>
            <a:t>공백 </a:t>
          </a:r>
          <a:r>
            <a:rPr lang="en-US" altLang="ko-KR" sz="1100" kern="1200" smtClean="0"/>
            <a:t>X , </a:t>
          </a:r>
          <a:r>
            <a:rPr lang="ko-KR" altLang="en-US" sz="1100" kern="1200" smtClean="0"/>
            <a:t>대소문자 구별 </a:t>
          </a:r>
          <a:r>
            <a:rPr lang="en-US" altLang="ko-KR" sz="1100" kern="1200" smtClean="0"/>
            <a:t>X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단점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-</a:t>
          </a:r>
          <a:r>
            <a:rPr lang="ko-KR" altLang="en-US" sz="1100" kern="1200" dirty="0" smtClean="0"/>
            <a:t>하나의 분할영역에 존재하는 클러스터의 수를 일정하게 제한 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분할 영역의 크기가 증가 </a:t>
          </a:r>
          <a:r>
            <a:rPr lang="en-US" altLang="ko-KR" sz="1100" kern="1200" smtClean="0"/>
            <a:t>-&gt; </a:t>
          </a:r>
          <a:r>
            <a:rPr lang="ko-KR" altLang="en-US" sz="1100" kern="1200" smtClean="0"/>
            <a:t>클러스터의 크기도 증가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ex) 512MB </a:t>
          </a:r>
          <a:r>
            <a:rPr lang="ko-KR" altLang="en-US" sz="1100" kern="1200" dirty="0" smtClean="0"/>
            <a:t>용량 </a:t>
          </a:r>
          <a:r>
            <a:rPr lang="en-US" altLang="ko-KR" sz="1100" kern="1200" dirty="0" smtClean="0"/>
            <a:t>FAT </a:t>
          </a:r>
          <a:r>
            <a:rPr lang="ko-KR" altLang="en-US" sz="1100" kern="1200" dirty="0" smtClean="0"/>
            <a:t>분할 영역의 클러스터 크기 </a:t>
          </a:r>
          <a:r>
            <a:rPr lang="en-US" altLang="ko-KR" sz="1100" kern="1200" dirty="0" smtClean="0"/>
            <a:t>8K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2GB  </a:t>
          </a:r>
          <a:r>
            <a:rPr lang="ko-KR" altLang="en-US" sz="1100" kern="1200" smtClean="0"/>
            <a:t>용량 </a:t>
          </a:r>
          <a:r>
            <a:rPr lang="en-US" altLang="ko-KR" sz="1100" kern="1200" smtClean="0"/>
            <a:t>FAT </a:t>
          </a:r>
          <a:r>
            <a:rPr lang="ko-KR" altLang="en-US" sz="1100" kern="1200" smtClean="0"/>
            <a:t>분할 영역의 클러스터 크기 </a:t>
          </a:r>
          <a:r>
            <a:rPr lang="en-US" altLang="ko-KR" sz="1100" kern="1200" smtClean="0"/>
            <a:t>32K  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1Byte </a:t>
          </a:r>
          <a:r>
            <a:rPr lang="ko-KR" altLang="en-US" sz="1100" kern="1200" dirty="0" smtClean="0"/>
            <a:t>저장할 경우 </a:t>
          </a:r>
          <a:r>
            <a:rPr lang="en-US" altLang="ko-KR" sz="1100" kern="1200" dirty="0" smtClean="0"/>
            <a:t>32000</a:t>
          </a:r>
          <a:r>
            <a:rPr lang="ko-KR" altLang="en-US" sz="1100" kern="1200" dirty="0" smtClean="0"/>
            <a:t>배 의 크기 낭비</a:t>
          </a:r>
        </a:p>
      </dsp:txBody>
      <dsp:txXfrm>
        <a:off x="1745219" y="621"/>
        <a:ext cx="5989607" cy="2423378"/>
      </dsp:txXfrm>
    </dsp:sp>
    <dsp:sp modelId="{F77233F1-41DC-4EA5-8444-CA4D5B347321}">
      <dsp:nvSpPr>
        <dsp:cNvPr id="0" name=""/>
        <dsp:cNvSpPr/>
      </dsp:nvSpPr>
      <dsp:spPr>
        <a:xfrm>
          <a:off x="0" y="0"/>
          <a:ext cx="1591656" cy="2423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/>
            <a:t>FAT</a:t>
          </a:r>
          <a:endParaRPr lang="ko-KR" altLang="en-US" sz="4100" kern="1200" dirty="0"/>
        </a:p>
      </dsp:txBody>
      <dsp:txXfrm>
        <a:off x="0" y="0"/>
        <a:ext cx="1591656" cy="2423378"/>
      </dsp:txXfrm>
    </dsp:sp>
    <dsp:sp modelId="{4E6C926E-FB9E-4E55-AD69-978D2A481891}">
      <dsp:nvSpPr>
        <dsp:cNvPr id="0" name=""/>
        <dsp:cNvSpPr/>
      </dsp:nvSpPr>
      <dsp:spPr>
        <a:xfrm>
          <a:off x="1745227" y="2666337"/>
          <a:ext cx="6017484" cy="242337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-FAT</a:t>
          </a:r>
          <a:r>
            <a:rPr lang="ko-KR" altLang="en-US" sz="1100" kern="1200" dirty="0" smtClean="0"/>
            <a:t>의 </a:t>
          </a:r>
          <a:r>
            <a:rPr lang="en-US" altLang="ko-KR" sz="1100" kern="1200" dirty="0" smtClean="0"/>
            <a:t>Expansion version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-windows 95 </a:t>
          </a:r>
          <a:r>
            <a:rPr lang="ko-KR" altLang="en-US" sz="1100" kern="1200" smtClean="0"/>
            <a:t>와 함께 도입됨  </a:t>
          </a:r>
          <a:r>
            <a:rPr lang="en-US" altLang="ko-KR" sz="1100" kern="1200" smtClean="0"/>
            <a:t>/ FAT </a:t>
          </a:r>
          <a:r>
            <a:rPr lang="ko-KR" altLang="en-US" sz="1100" kern="1200" smtClean="0"/>
            <a:t>과 호환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</a:t>
          </a:r>
          <a:r>
            <a:rPr lang="ko-KR" altLang="en-US" sz="1100" kern="1200" smtClean="0"/>
            <a:t>이름 규칙 </a:t>
          </a:r>
          <a:r>
            <a:rPr lang="en-US" altLang="ko-KR" sz="1100" kern="1200" smtClean="0"/>
            <a:t>- </a:t>
          </a:r>
          <a:r>
            <a:rPr lang="ko-KR" altLang="en-US" sz="1100" kern="1200" smtClean="0"/>
            <a:t>파일 이름 </a:t>
          </a:r>
          <a:r>
            <a:rPr lang="en-US" altLang="ko-KR" sz="1100" kern="1200" smtClean="0"/>
            <a:t>255 , </a:t>
          </a:r>
          <a:r>
            <a:rPr lang="ko-KR" altLang="en-US" sz="1100" kern="1200" smtClean="0"/>
            <a:t>공백 </a:t>
          </a:r>
          <a:r>
            <a:rPr lang="en-US" altLang="ko-KR" sz="1100" kern="1200" smtClean="0"/>
            <a:t>O, </a:t>
          </a:r>
          <a:r>
            <a:rPr lang="ko-KR" altLang="en-US" sz="1100" kern="1200" smtClean="0"/>
            <a:t>여러개의 구두점 </a:t>
          </a:r>
          <a:r>
            <a:rPr lang="en-US" altLang="ko-KR" sz="1100" kern="1200" smtClean="0"/>
            <a:t>O , </a:t>
          </a:r>
          <a:r>
            <a:rPr lang="ko-KR" altLang="en-US" sz="1100" kern="1200" smtClean="0"/>
            <a:t>대소문자는 보존은 되지만 구별은 </a:t>
          </a:r>
          <a:r>
            <a:rPr lang="en-US" altLang="ko-KR" sz="1100" kern="1200" smtClean="0"/>
            <a:t>X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</a:t>
          </a:r>
          <a:r>
            <a:rPr lang="ko-KR" altLang="en-US" sz="1100" kern="1200" smtClean="0"/>
            <a:t>파일 이름을 만들때 두가지 파일 이름 만듬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실제 파일 이름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MS-DOS</a:t>
          </a:r>
          <a:r>
            <a:rPr lang="ko-KR" altLang="en-US" sz="1100" kern="1200" dirty="0" smtClean="0"/>
            <a:t>용 파일 이름</a:t>
          </a:r>
          <a:r>
            <a:rPr lang="en-US" altLang="ko-KR" sz="1100" kern="1200" dirty="0" smtClean="0"/>
            <a:t>- </a:t>
          </a:r>
          <a:r>
            <a:rPr lang="ko-KR" altLang="en-US" sz="1100" kern="1200" dirty="0" smtClean="0"/>
            <a:t>긴 파일 이름의 단축형               </a:t>
          </a:r>
          <a:r>
            <a:rPr lang="en-US" altLang="ko-KR" sz="1100" kern="1200" dirty="0" smtClean="0"/>
            <a:t>Itbankconsulting.txt  -&gt; 'ITBANK~1.txt ' </a:t>
          </a:r>
          <a:r>
            <a:rPr lang="ko-KR" altLang="en-US" sz="1100" kern="1200" dirty="0" smtClean="0"/>
            <a:t>로 만들어짐</a:t>
          </a:r>
        </a:p>
      </dsp:txBody>
      <dsp:txXfrm>
        <a:off x="1745227" y="2666337"/>
        <a:ext cx="6017484" cy="2423378"/>
      </dsp:txXfrm>
    </dsp:sp>
    <dsp:sp modelId="{1647B537-4A09-4209-8160-EA6B9FC48BFE}">
      <dsp:nvSpPr>
        <dsp:cNvPr id="0" name=""/>
        <dsp:cNvSpPr/>
      </dsp:nvSpPr>
      <dsp:spPr>
        <a:xfrm>
          <a:off x="0" y="2666959"/>
          <a:ext cx="1619549" cy="24233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100" kern="1200" dirty="0" smtClean="0"/>
            <a:t>VFAT</a:t>
          </a:r>
          <a:endParaRPr lang="ko-KR" altLang="en-US" sz="4100" kern="1200" dirty="0"/>
        </a:p>
      </dsp:txBody>
      <dsp:txXfrm>
        <a:off x="0" y="2666959"/>
        <a:ext cx="1619549" cy="24233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E1E64-F868-48AA-8AF5-4E46EFEB118C}">
      <dsp:nvSpPr>
        <dsp:cNvPr id="0" name=""/>
        <dsp:cNvSpPr/>
      </dsp:nvSpPr>
      <dsp:spPr>
        <a:xfrm>
          <a:off x="1579619" y="0"/>
          <a:ext cx="6492874" cy="54239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-FAT,VFAT</a:t>
          </a:r>
          <a:r>
            <a:rPr lang="ko-KR" altLang="en-US" sz="1100" kern="1200" dirty="0" smtClean="0"/>
            <a:t>의 </a:t>
          </a:r>
          <a:r>
            <a:rPr lang="en-US" altLang="ko-KR" sz="1100" kern="1200" dirty="0" smtClean="0"/>
            <a:t>Expansion version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-Windows 95 OEM Service Release 2(OSR2) </a:t>
          </a:r>
          <a:r>
            <a:rPr lang="ko-KR" altLang="en-US" sz="1100" kern="1200" smtClean="0"/>
            <a:t>에서 처음 도입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장점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 </a:t>
          </a:r>
          <a:r>
            <a:rPr lang="ko-KR" altLang="en-US" sz="1100" kern="1200" smtClean="0"/>
            <a:t>하드 디스크 여유 공간의 대폭 증가 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클러스트의 크기가 작아짐 </a:t>
          </a:r>
          <a:r>
            <a:rPr lang="en-US" altLang="ko-KR" sz="1100" kern="1200" smtClean="0"/>
            <a:t>-&gt; 8GB </a:t>
          </a:r>
          <a:r>
            <a:rPr lang="ko-KR" altLang="en-US" sz="1100" kern="1200" smtClean="0"/>
            <a:t>이하 경우 </a:t>
          </a:r>
          <a:r>
            <a:rPr lang="en-US" altLang="ko-KR" sz="1100" kern="1200" smtClean="0"/>
            <a:t>4K </a:t>
          </a:r>
          <a:r>
            <a:rPr lang="ko-KR" altLang="en-US" sz="1100" kern="1200" smtClean="0"/>
            <a:t>에 불과</a:t>
          </a:r>
          <a:r>
            <a:rPr lang="en-US" altLang="ko-KR" sz="1100" kern="1200" smtClean="0"/>
            <a:t>(FAT 32</a:t>
          </a:r>
          <a:r>
            <a:rPr lang="ko-KR" altLang="en-US" sz="1100" kern="1200" smtClean="0"/>
            <a:t>배</a:t>
          </a:r>
          <a:r>
            <a:rPr lang="en-US" altLang="ko-KR" sz="1100" kern="1200" smtClean="0"/>
            <a:t>)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파티션 크기도 </a:t>
          </a:r>
          <a:r>
            <a:rPr lang="en-US" altLang="ko-KR" sz="1100" kern="1200" smtClean="0"/>
            <a:t>2GB </a:t>
          </a:r>
          <a:r>
            <a:rPr lang="ko-KR" altLang="en-US" sz="1100" kern="1200" smtClean="0"/>
            <a:t>이상 가능 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단점 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 Windows 98, Windows95 OSR2 </a:t>
          </a:r>
          <a:r>
            <a:rPr lang="ko-KR" altLang="en-US" sz="1100" kern="1200" smtClean="0"/>
            <a:t>버전에서만 사용 가능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 </a:t>
          </a:r>
          <a:r>
            <a:rPr lang="ko-KR" altLang="en-US" sz="1100" kern="1200" smtClean="0"/>
            <a:t>디스크 유틸리티와 바이러스 프로그램에서 이를 인식해야함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그렇지 않으면 새로운 파일 구조를 오류로 인식하여 이를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복구하는 과정에서 데이터가 손실 위험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- </a:t>
          </a:r>
          <a:r>
            <a:rPr lang="ko-KR" altLang="en-US" sz="1100" kern="1200" smtClean="0"/>
            <a:t>한번 변화하면 돌이 킬 수 없음</a:t>
          </a:r>
          <a:r>
            <a:rPr lang="en-US" altLang="ko-KR" sz="1100" kern="1200" smtClean="0"/>
            <a:t>...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smtClean="0"/>
            <a:t>그래서 이중부팅 환경으로 사용할 필요가 있는지 고려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Windows NT </a:t>
          </a:r>
          <a:r>
            <a:rPr lang="ko-KR" altLang="en-US" sz="1100" kern="1200" smtClean="0"/>
            <a:t>는 </a:t>
          </a:r>
          <a:r>
            <a:rPr lang="en-US" altLang="ko-KR" sz="1100" kern="1200" smtClean="0"/>
            <a:t>FAT32</a:t>
          </a:r>
          <a:r>
            <a:rPr lang="ko-KR" altLang="en-US" sz="1100" kern="1200" smtClean="0"/>
            <a:t>를 직접적으로 인식 </a:t>
          </a:r>
          <a:r>
            <a:rPr lang="en-US" altLang="ko-KR" sz="1100" kern="1200" smtClean="0"/>
            <a:t>X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네트워크 상에서는 인식 </a:t>
          </a:r>
          <a:r>
            <a:rPr lang="en-US" altLang="ko-KR" sz="1100" kern="1200" dirty="0" smtClean="0"/>
            <a:t>O</a:t>
          </a:r>
        </a:p>
      </dsp:txBody>
      <dsp:txXfrm>
        <a:off x="1579619" y="0"/>
        <a:ext cx="6492874" cy="5423985"/>
      </dsp:txXfrm>
    </dsp:sp>
    <dsp:sp modelId="{F77233F1-41DC-4EA5-8444-CA4D5B347321}">
      <dsp:nvSpPr>
        <dsp:cNvPr id="0" name=""/>
        <dsp:cNvSpPr/>
      </dsp:nvSpPr>
      <dsp:spPr>
        <a:xfrm>
          <a:off x="0" y="2651"/>
          <a:ext cx="1571540" cy="5423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400" kern="1200" dirty="0" smtClean="0"/>
            <a:t>FAT32</a:t>
          </a:r>
          <a:endParaRPr lang="ko-KR" altLang="en-US" sz="3400" kern="1200" dirty="0"/>
        </a:p>
      </dsp:txBody>
      <dsp:txXfrm>
        <a:off x="0" y="2651"/>
        <a:ext cx="1571540" cy="542398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6E1E64-F868-48AA-8AF5-4E46EFEB118C}">
      <dsp:nvSpPr>
        <dsp:cNvPr id="0" name=""/>
        <dsp:cNvSpPr/>
      </dsp:nvSpPr>
      <dsp:spPr>
        <a:xfrm>
          <a:off x="2357450" y="2651"/>
          <a:ext cx="5613370" cy="542398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- FAT </a:t>
          </a:r>
          <a:r>
            <a:rPr lang="ko-KR" altLang="en-US" sz="1100" kern="1200" dirty="0" smtClean="0"/>
            <a:t>의 기능 추가 보완하여 개발 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NTFS</a:t>
          </a:r>
          <a:r>
            <a:rPr lang="ko-KR" altLang="en-US" sz="1100" kern="1200" smtClean="0"/>
            <a:t>로 변환 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Windows NT </a:t>
          </a:r>
          <a:r>
            <a:rPr lang="ko-KR" altLang="en-US" sz="1100" kern="1200" smtClean="0"/>
            <a:t>운영 체제에서 데이터를 가지고 있는 분할 영역의 일부를 </a:t>
          </a:r>
          <a:r>
            <a:rPr lang="en-US" altLang="ko-KR" sz="1100" kern="1200" smtClean="0"/>
            <a:t>NTFS</a:t>
          </a:r>
          <a:r>
            <a:rPr lang="ko-KR" altLang="en-US" sz="1100" kern="1200" smtClean="0"/>
            <a:t>로 사용하고 싶으면 분할 영역을 쉽게 변환할 수 있습니다</a:t>
          </a:r>
          <a:r>
            <a:rPr lang="en-US" altLang="ko-KR" sz="1100" kern="1200" smtClean="0"/>
            <a:t>. MS-DOS </a:t>
          </a:r>
          <a:r>
            <a:rPr lang="ko-KR" altLang="en-US" sz="1100" kern="1200" smtClean="0"/>
            <a:t>프롬프트 창을 열고 다음 명령어를 입력합니다</a:t>
          </a:r>
          <a:r>
            <a:rPr lang="en-US" altLang="ko-KR" sz="1100" kern="1200" smtClean="0"/>
            <a:t>.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CONVERT </a:t>
          </a:r>
          <a:r>
            <a:rPr lang="ko-KR" altLang="en-US" sz="1100" kern="1200" smtClean="0"/>
            <a:t>드라이브 이름</a:t>
          </a:r>
          <a:r>
            <a:rPr lang="en-US" altLang="ko-KR" sz="1100" kern="1200" smtClean="0"/>
            <a:t>: /FS:NTFS</a:t>
          </a: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100" kern="1200" dirty="0" smtClean="0"/>
            <a:t>예를 들어 </a:t>
          </a:r>
          <a:r>
            <a:rPr lang="en-US" altLang="ko-KR" sz="1100" kern="1200" dirty="0" smtClean="0"/>
            <a:t>D </a:t>
          </a:r>
          <a:r>
            <a:rPr lang="ko-KR" altLang="en-US" sz="1100" kern="1200" dirty="0" smtClean="0"/>
            <a:t>드라이브를 </a:t>
          </a:r>
          <a:r>
            <a:rPr lang="en-US" altLang="ko-KR" sz="1100" kern="1200" dirty="0" smtClean="0"/>
            <a:t>NTFS</a:t>
          </a:r>
          <a:r>
            <a:rPr lang="ko-KR" altLang="en-US" sz="1100" kern="1200" dirty="0" smtClean="0"/>
            <a:t>로 변환하려면 드라이브 이름에 </a:t>
          </a:r>
          <a:r>
            <a:rPr lang="en-US" altLang="ko-KR" sz="1100" kern="1200" dirty="0" smtClean="0"/>
            <a:t>D</a:t>
          </a:r>
          <a:r>
            <a:rPr lang="ko-KR" altLang="en-US" sz="1100" kern="1200" dirty="0" smtClean="0"/>
            <a:t>를 입력합니다</a:t>
          </a:r>
          <a:r>
            <a:rPr lang="en-US" altLang="ko-KR" sz="1100" kern="1200" dirty="0" smtClean="0"/>
            <a:t>.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CONVERT D: /FS:NTFS</a:t>
          </a:r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ko-KR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smtClean="0"/>
            <a:t>FAT32</a:t>
          </a:r>
          <a:r>
            <a:rPr lang="ko-KR" altLang="en-US" sz="1100" kern="1200" smtClean="0"/>
            <a:t>로 변환 </a:t>
          </a:r>
          <a:endParaRPr lang="ko-KR" altLang="en-US" sz="1100" kern="1200" dirty="0" smtClean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100" kern="1200" dirty="0" smtClean="0"/>
        </a:p>
      </dsp:txBody>
      <dsp:txXfrm>
        <a:off x="2357450" y="2651"/>
        <a:ext cx="5613370" cy="5423985"/>
      </dsp:txXfrm>
    </dsp:sp>
    <dsp:sp modelId="{F77233F1-41DC-4EA5-8444-CA4D5B347321}">
      <dsp:nvSpPr>
        <dsp:cNvPr id="0" name=""/>
        <dsp:cNvSpPr/>
      </dsp:nvSpPr>
      <dsp:spPr>
        <a:xfrm>
          <a:off x="0" y="5302"/>
          <a:ext cx="2112926" cy="5423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smtClean="0"/>
            <a:t>NTFS</a:t>
          </a:r>
          <a:endParaRPr lang="ko-KR" altLang="en-US" sz="5100" kern="1200" dirty="0"/>
        </a:p>
      </dsp:txBody>
      <dsp:txXfrm>
        <a:off x="0" y="5302"/>
        <a:ext cx="2112926" cy="542398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ACB31C-6539-483A-B6D5-92C50F4F1EBD}">
      <dsp:nvSpPr>
        <dsp:cNvPr id="0" name=""/>
        <dsp:cNvSpPr/>
      </dsp:nvSpPr>
      <dsp:spPr>
        <a:xfrm>
          <a:off x="2880320" y="0"/>
          <a:ext cx="1152128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Full Control </a:t>
          </a:r>
          <a:endParaRPr lang="ko-KR" altLang="en-US" sz="1700" kern="1200"/>
        </a:p>
      </dsp:txBody>
      <dsp:txXfrm>
        <a:off x="2880320" y="0"/>
        <a:ext cx="1152128" cy="732081"/>
      </dsp:txXfrm>
    </dsp:sp>
    <dsp:sp modelId="{56A28C75-03D5-496C-BA8D-1B62446D8BD0}">
      <dsp:nvSpPr>
        <dsp:cNvPr id="0" name=""/>
        <dsp:cNvSpPr/>
      </dsp:nvSpPr>
      <dsp:spPr>
        <a:xfrm>
          <a:off x="2304255" y="732081"/>
          <a:ext cx="2304256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>
              <a:solidFill>
                <a:srgbClr val="FF0000"/>
              </a:solidFill>
            </a:rPr>
            <a:t>Modify </a:t>
          </a:r>
          <a:endParaRPr lang="ko-KR" altLang="en-US" sz="1700" kern="1200"/>
        </a:p>
      </dsp:txBody>
      <dsp:txXfrm>
        <a:off x="2707500" y="732081"/>
        <a:ext cx="1497766" cy="732081"/>
      </dsp:txXfrm>
    </dsp:sp>
    <dsp:sp modelId="{8E64210D-124C-44CD-9C64-1A1CFFD06ED1}">
      <dsp:nvSpPr>
        <dsp:cNvPr id="0" name=""/>
        <dsp:cNvSpPr/>
      </dsp:nvSpPr>
      <dsp:spPr>
        <a:xfrm>
          <a:off x="1728191" y="1464162"/>
          <a:ext cx="3456384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>
              <a:solidFill>
                <a:srgbClr val="FF0000"/>
              </a:solidFill>
            </a:rPr>
            <a:t>Write </a:t>
          </a:r>
          <a:endParaRPr lang="ko-KR" altLang="en-US" sz="1700" kern="1200"/>
        </a:p>
      </dsp:txBody>
      <dsp:txXfrm>
        <a:off x="2333059" y="1464162"/>
        <a:ext cx="2246649" cy="732081"/>
      </dsp:txXfrm>
    </dsp:sp>
    <dsp:sp modelId="{F7B17526-07F4-4E8F-8F37-83FA4419E8D7}">
      <dsp:nvSpPr>
        <dsp:cNvPr id="0" name=""/>
        <dsp:cNvSpPr/>
      </dsp:nvSpPr>
      <dsp:spPr>
        <a:xfrm>
          <a:off x="1152127" y="2196244"/>
          <a:ext cx="4608512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Read &amp; Execute</a:t>
          </a:r>
          <a:endParaRPr lang="ko-KR" altLang="en-US" sz="1700" kern="1200"/>
        </a:p>
      </dsp:txBody>
      <dsp:txXfrm>
        <a:off x="1958617" y="2196244"/>
        <a:ext cx="2995532" cy="732081"/>
      </dsp:txXfrm>
    </dsp:sp>
    <dsp:sp modelId="{7B65EDCE-63E6-4206-877F-6AB2DCE0C59C}">
      <dsp:nvSpPr>
        <dsp:cNvPr id="0" name=""/>
        <dsp:cNvSpPr/>
      </dsp:nvSpPr>
      <dsp:spPr>
        <a:xfrm>
          <a:off x="576063" y="2928325"/>
          <a:ext cx="5760640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Read </a:t>
          </a:r>
          <a:endParaRPr lang="ko-KR" altLang="en-US" sz="1700" kern="1200"/>
        </a:p>
      </dsp:txBody>
      <dsp:txXfrm>
        <a:off x="1584175" y="2928325"/>
        <a:ext cx="3744416" cy="732081"/>
      </dsp:txXfrm>
    </dsp:sp>
    <dsp:sp modelId="{F1427147-FD16-4C19-82C1-6C1E2DBCD70E}">
      <dsp:nvSpPr>
        <dsp:cNvPr id="0" name=""/>
        <dsp:cNvSpPr/>
      </dsp:nvSpPr>
      <dsp:spPr>
        <a:xfrm>
          <a:off x="0" y="3660406"/>
          <a:ext cx="6912768" cy="732081"/>
        </a:xfrm>
        <a:prstGeom prst="trapezoid">
          <a:avLst>
            <a:gd name="adj" fmla="val 78689"/>
          </a:avLst>
        </a:prstGeom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 prstMaterial="plastic">
          <a:bevelT w="139700" h="139700" prst="divot"/>
          <a:bevelB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smtClean="0"/>
            <a:t>List Folder Contents</a:t>
          </a:r>
          <a:endParaRPr lang="ko-KR" altLang="en-US" sz="1700" kern="1200"/>
        </a:p>
      </dsp:txBody>
      <dsp:txXfrm>
        <a:off x="1209734" y="3660406"/>
        <a:ext cx="4493299" cy="73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D45F-D61E-4091-B9CB-793D22161076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77C-F683-4A03-96D7-6DE6607070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8CAE2-4FDA-44A5-A5E9-0C184DBFCCA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051" name="TextBox 10"/>
          <p:cNvSpPr txBox="1">
            <a:spLocks noChangeArrowheads="1"/>
          </p:cNvSpPr>
          <p:nvPr/>
        </p:nvSpPr>
        <p:spPr bwMode="auto">
          <a:xfrm>
            <a:off x="1857356" y="2525995"/>
            <a:ext cx="50720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800" b="1" dirty="0"/>
              <a:t> File System</a:t>
            </a:r>
            <a:endParaRPr lang="ko-KR" altLang="en-US" sz="4800" dirty="0"/>
          </a:p>
        </p:txBody>
      </p:sp>
      <p:pic>
        <p:nvPicPr>
          <p:cNvPr id="4" name="그림 3" descr="파일시스템_도입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4149080"/>
            <a:ext cx="3384376" cy="2209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Permiss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9436" y="1268760"/>
            <a:ext cx="2157019" cy="1872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484784"/>
            <a:ext cx="72728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228600">
              <a:buClr>
                <a:schemeClr val="hlink"/>
              </a:buClr>
            </a:pPr>
            <a:r>
              <a:rPr lang="en-US" altLang="ko-KR" sz="3200" dirty="0" smtClean="0"/>
              <a:t>Permissions(</a:t>
            </a:r>
            <a:r>
              <a:rPr lang="ko-KR" altLang="en-US" sz="3200" dirty="0" smtClean="0"/>
              <a:t>허가권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이란</a:t>
            </a:r>
            <a:r>
              <a:rPr lang="en-US" altLang="ko-KR" sz="3200" dirty="0" smtClean="0"/>
              <a:t>?</a:t>
            </a:r>
            <a:endParaRPr lang="en-US" altLang="ko-KR" dirty="0" smtClean="0"/>
          </a:p>
          <a:p>
            <a:pPr marL="352425" indent="-228600">
              <a:buClr>
                <a:schemeClr val="hlink"/>
              </a:buClr>
            </a:pPr>
            <a:endParaRPr lang="en-US" altLang="ko-KR" dirty="0" smtClean="0"/>
          </a:p>
          <a:p>
            <a:pPr marL="352425" indent="-228600">
              <a:buClr>
                <a:schemeClr val="hlink"/>
              </a:buClr>
            </a:pPr>
            <a:r>
              <a:rPr lang="en-US" altLang="ko-KR" b="1" dirty="0" smtClean="0"/>
              <a:t>: </a:t>
            </a:r>
            <a:r>
              <a:rPr lang="ko-KR" altLang="en-US" b="1" dirty="0" smtClean="0">
                <a:latin typeface="+mn-ea"/>
                <a:cs typeface="Verdana" pitchFamily="34" charset="0"/>
              </a:rPr>
              <a:t>객체에 대한 접근을 허가하거나 거부하기 위해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/>
            </a:r>
            <a:br>
              <a:rPr lang="en-US" altLang="ko-KR" b="1" dirty="0" smtClean="0">
                <a:latin typeface="+mn-ea"/>
                <a:cs typeface="Verdana" pitchFamily="34" charset="0"/>
              </a:rPr>
            </a:br>
            <a:r>
              <a:rPr lang="ko-KR" altLang="en-US" b="1" dirty="0" smtClean="0">
                <a:latin typeface="+mn-ea"/>
                <a:cs typeface="Verdana" pitchFamily="34" charset="0"/>
              </a:rPr>
              <a:t>사용되는 규칙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>.</a:t>
            </a:r>
            <a:r>
              <a:rPr lang="ko-KR" altLang="en-US" b="1" dirty="0" smtClean="0">
                <a:latin typeface="+mn-ea"/>
                <a:cs typeface="Verdana" pitchFamily="34" charset="0"/>
              </a:rPr>
              <a:t>  접근을 제어하기 위해서 사용된다</a:t>
            </a:r>
            <a:r>
              <a:rPr lang="en-US" altLang="ko-KR" b="1" dirty="0" smtClean="0">
                <a:latin typeface="+mn-ea"/>
                <a:cs typeface="Verdana" pitchFamily="34" charset="0"/>
              </a:rPr>
              <a:t>.</a:t>
            </a: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pPr marL="466725" indent="-342900">
              <a:buClr>
                <a:schemeClr val="hlink"/>
              </a:buClr>
            </a:pPr>
            <a:r>
              <a:rPr lang="en-US" altLang="ko-KR" dirty="0" smtClean="0">
                <a:latin typeface="+mn-ea"/>
                <a:cs typeface="Verdana" pitchFamily="34" charset="0"/>
              </a:rPr>
              <a:t>a.  </a:t>
            </a:r>
            <a:r>
              <a:rPr lang="ko-KR" altLang="en-US" dirty="0" smtClean="0">
                <a:latin typeface="+mn-ea"/>
                <a:cs typeface="Verdana" pitchFamily="34" charset="0"/>
              </a:rPr>
              <a:t>폴더나 프린터</a:t>
            </a:r>
            <a:r>
              <a:rPr lang="en-US" altLang="ko-KR" dirty="0" smtClean="0">
                <a:latin typeface="+mn-ea"/>
                <a:cs typeface="Verdana" pitchFamily="34" charset="0"/>
              </a:rPr>
              <a:t>, </a:t>
            </a:r>
            <a:r>
              <a:rPr lang="ko-KR" altLang="en-US" dirty="0" smtClean="0">
                <a:latin typeface="+mn-ea"/>
                <a:cs typeface="Verdana" pitchFamily="34" charset="0"/>
              </a:rPr>
              <a:t>파일과 같은 자원에 허가 또는 거부 권한을 설정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466725" indent="-342900">
              <a:buClr>
                <a:schemeClr val="hlink"/>
              </a:buClr>
              <a:buAutoNum type="alphaLcPeriod"/>
            </a:pP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r>
              <a:rPr lang="en-US" altLang="ko-KR" dirty="0" smtClean="0">
                <a:latin typeface="+mn-ea"/>
                <a:cs typeface="Verdana" pitchFamily="34" charset="0"/>
              </a:rPr>
              <a:t>b.  </a:t>
            </a:r>
            <a:r>
              <a:rPr lang="ko-KR" altLang="en-US" dirty="0" smtClean="0">
                <a:latin typeface="+mn-ea"/>
                <a:cs typeface="Verdana" pitchFamily="34" charset="0"/>
              </a:rPr>
              <a:t>로컬이나 도메인의 계정에 권한이 설정된다</a:t>
            </a: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r>
              <a:rPr lang="en-US" altLang="ko-KR" dirty="0" smtClean="0">
                <a:latin typeface="+mn-ea"/>
                <a:cs typeface="Verdana" pitchFamily="34" charset="0"/>
              </a:rPr>
              <a:t>c.  </a:t>
            </a:r>
            <a:r>
              <a:rPr lang="ko-KR" altLang="en-US" dirty="0" smtClean="0">
                <a:latin typeface="+mn-ea"/>
                <a:cs typeface="Verdana" pitchFamily="34" charset="0"/>
              </a:rPr>
              <a:t>권한은 직접적으로 부여하거나 상속을 받을 수도 있고</a:t>
            </a:r>
            <a:r>
              <a:rPr lang="en-US" altLang="ko-KR" dirty="0" smtClean="0">
                <a:latin typeface="+mn-ea"/>
                <a:cs typeface="Verdana" pitchFamily="34" charset="0"/>
              </a:rPr>
              <a:t/>
            </a:r>
            <a:br>
              <a:rPr lang="en-US" altLang="ko-KR" dirty="0" smtClean="0">
                <a:latin typeface="+mn-ea"/>
                <a:cs typeface="Verdana" pitchFamily="34" charset="0"/>
              </a:rPr>
            </a:br>
            <a:r>
              <a:rPr lang="ko-KR" altLang="en-US" dirty="0" smtClean="0">
                <a:latin typeface="+mn-ea"/>
                <a:cs typeface="Verdana" pitchFamily="34" charset="0"/>
              </a:rPr>
              <a:t> 암시적인 권한설정을 이용할 수도 있다</a:t>
            </a:r>
            <a:r>
              <a:rPr lang="en-US" altLang="ko-KR" dirty="0" smtClean="0">
                <a:latin typeface="+mn-ea"/>
                <a:cs typeface="Verdana" pitchFamily="34" charset="0"/>
              </a:rPr>
              <a:t>.</a:t>
            </a:r>
          </a:p>
          <a:p>
            <a:pPr marL="352425" indent="-228600">
              <a:buClr>
                <a:schemeClr val="hlink"/>
              </a:buClr>
            </a:pP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pPr marL="352425" indent="-228600">
              <a:buClr>
                <a:schemeClr val="hlink"/>
              </a:buClr>
            </a:pPr>
            <a:endParaRPr lang="en-US" altLang="ko-KR" b="1" dirty="0" smtClean="0">
              <a:latin typeface="+mn-ea"/>
              <a:cs typeface="Verdana" pitchFamily="34" charset="0"/>
            </a:endParaRPr>
          </a:p>
          <a:p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2626"/>
            <a:ext cx="323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right  /  Permissions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5"/>
          <p:cNvSpPr txBox="1">
            <a:spLocks noChangeArrowheads="1"/>
          </p:cNvSpPr>
          <p:nvPr/>
        </p:nvSpPr>
        <p:spPr bwMode="auto">
          <a:xfrm>
            <a:off x="250825" y="3589338"/>
            <a:ext cx="4176713" cy="2697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/>
              <a:t>1. Full Control </a:t>
            </a:r>
          </a:p>
          <a:p>
            <a:r>
              <a:rPr lang="en-US" altLang="ko-KR" sz="800" dirty="0"/>
              <a:t>    Change permissions, take ownership, and perform the actions permitted by all</a:t>
            </a:r>
          </a:p>
          <a:p>
            <a:r>
              <a:rPr lang="en-US" altLang="ko-KR" sz="800" dirty="0"/>
              <a:t>    other NTFS file permissions</a:t>
            </a:r>
          </a:p>
          <a:p>
            <a:endParaRPr lang="en-US" altLang="ko-KR" sz="800" dirty="0"/>
          </a:p>
          <a:p>
            <a:r>
              <a:rPr lang="en-US" altLang="ko-KR" sz="800" dirty="0">
                <a:solidFill>
                  <a:srgbClr val="FF0000"/>
                </a:solidFill>
              </a:rPr>
              <a:t>2. Modify </a:t>
            </a:r>
          </a:p>
          <a:p>
            <a:r>
              <a:rPr lang="en-US" altLang="ko-KR" sz="800" dirty="0"/>
              <a:t>    Modify and delete the file and perform the actions permitted by the Write </a:t>
            </a:r>
          </a:p>
          <a:p>
            <a:r>
              <a:rPr lang="en-US" altLang="ko-KR" sz="800" dirty="0"/>
              <a:t>    permission and the Read &amp; Execute permission</a:t>
            </a:r>
          </a:p>
          <a:p>
            <a:endParaRPr lang="en-US" altLang="ko-KR" sz="800" dirty="0"/>
          </a:p>
          <a:p>
            <a:r>
              <a:rPr lang="en-US" altLang="ko-KR" sz="800" dirty="0"/>
              <a:t>3. Read &amp; Execute </a:t>
            </a:r>
          </a:p>
          <a:p>
            <a:r>
              <a:rPr lang="en-US" altLang="ko-KR" sz="800" dirty="0">
                <a:solidFill>
                  <a:srgbClr val="7030A0"/>
                </a:solidFill>
              </a:rPr>
              <a:t>    Run applications </a:t>
            </a:r>
            <a:r>
              <a:rPr lang="en-US" altLang="ko-KR" sz="800" dirty="0"/>
              <a:t>and perform the actions permitted by the Read permission</a:t>
            </a:r>
          </a:p>
          <a:p>
            <a:endParaRPr lang="en-US" altLang="ko-KR" sz="800" dirty="0"/>
          </a:p>
          <a:p>
            <a:r>
              <a:rPr lang="en-US" altLang="ko-KR" sz="800" dirty="0">
                <a:solidFill>
                  <a:srgbClr val="FF0000"/>
                </a:solidFill>
              </a:rPr>
              <a:t>4. Write </a:t>
            </a:r>
          </a:p>
          <a:p>
            <a:r>
              <a:rPr lang="en-US" altLang="ko-KR" sz="800" dirty="0"/>
              <a:t>    Overwrite the file, change file attributes, and view file ownership and permissions</a:t>
            </a:r>
          </a:p>
          <a:p>
            <a:endParaRPr lang="en-US" altLang="ko-KR" sz="800" dirty="0"/>
          </a:p>
          <a:p>
            <a:r>
              <a:rPr lang="en-US" altLang="ko-KR" sz="800" dirty="0"/>
              <a:t>5. Read </a:t>
            </a:r>
          </a:p>
          <a:p>
            <a:r>
              <a:rPr lang="en-US" altLang="ko-KR" sz="800" dirty="0"/>
              <a:t>    Read the file and view file attributes, ownership, and  permissions</a:t>
            </a:r>
          </a:p>
          <a:p>
            <a:endParaRPr lang="en-US" altLang="ko-KR" sz="800" dirty="0"/>
          </a:p>
          <a:p>
            <a:r>
              <a:rPr lang="en-US" altLang="ko-KR" sz="800" dirty="0"/>
              <a:t>6. List Folder Contents </a:t>
            </a:r>
          </a:p>
          <a:p>
            <a:r>
              <a:rPr lang="en-US" altLang="ko-KR" sz="800" dirty="0"/>
              <a:t>    View the names of files and subfolders in the folder</a:t>
            </a:r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244475" y="542925"/>
            <a:ext cx="4194175" cy="21431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000" b="1" dirty="0">
                <a:solidFill>
                  <a:schemeClr val="bg1"/>
                </a:solidFill>
              </a:rPr>
              <a:t>NTFS File and Folder Permissions </a:t>
            </a:r>
          </a:p>
        </p:txBody>
      </p:sp>
      <p:sp>
        <p:nvSpPr>
          <p:cNvPr id="5124" name="Text Box 28"/>
          <p:cNvSpPr txBox="1">
            <a:spLocks noChangeArrowheads="1"/>
          </p:cNvSpPr>
          <p:nvPr/>
        </p:nvSpPr>
        <p:spPr bwMode="auto">
          <a:xfrm>
            <a:off x="250825" y="765175"/>
            <a:ext cx="4176713" cy="2482850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endParaRPr lang="en-US" altLang="ko-KR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50" y="785813"/>
            <a:ext cx="35369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9" name="직사각형 42"/>
          <p:cNvSpPr>
            <a:spLocks noChangeArrowheads="1"/>
          </p:cNvSpPr>
          <p:nvPr/>
        </p:nvSpPr>
        <p:spPr bwMode="auto">
          <a:xfrm>
            <a:off x="2436813" y="2214563"/>
            <a:ext cx="1285875" cy="21431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/>
        </p:nvGraphicFramePr>
        <p:xfrm>
          <a:off x="1043608" y="1700808"/>
          <a:ext cx="691276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8990" y="980728"/>
            <a:ext cx="394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 smtClean="0">
                <a:solidFill>
                  <a:schemeClr val="bg1"/>
                </a:solidFill>
              </a:rPr>
              <a:t>NTFS File and Folder Permissions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" name="위쪽/아래쪽 화살표 3"/>
          <p:cNvSpPr/>
          <p:nvPr/>
        </p:nvSpPr>
        <p:spPr>
          <a:xfrm>
            <a:off x="683568" y="1628800"/>
            <a:ext cx="484632" cy="3672408"/>
          </a:xfrm>
          <a:prstGeom prst="up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/아래쪽 화살표 4"/>
          <p:cNvSpPr/>
          <p:nvPr/>
        </p:nvSpPr>
        <p:spPr>
          <a:xfrm>
            <a:off x="8047808" y="1700808"/>
            <a:ext cx="484632" cy="4392488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2782669"/>
            <a:ext cx="139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File</a:t>
            </a:r>
          </a:p>
          <a:p>
            <a:r>
              <a:rPr lang="en-US" altLang="ko-KR" smtClean="0"/>
              <a:t>Permissions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88224" y="2780928"/>
            <a:ext cx="139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Folder</a:t>
            </a:r>
          </a:p>
          <a:p>
            <a:r>
              <a:rPr lang="en-US" altLang="ko-KR" smtClean="0"/>
              <a:t>Permissions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2626"/>
            <a:ext cx="4357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NTFS Files and Folders Permissions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427147-FD16-4C19-82C1-6C1E2DBCD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dgm id="{F1427147-FD16-4C19-82C1-6C1E2DBCD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65EDCE-63E6-4206-877F-6AB2DCE0C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graphicEl>
                                              <a:dgm id="{7B65EDCE-63E6-4206-877F-6AB2DCE0C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B17526-07F4-4E8F-8F37-83FA4419E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graphicEl>
                                              <a:dgm id="{F7B17526-07F4-4E8F-8F37-83FA4419E8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64210D-124C-44CD-9C64-1A1CFFD06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graphicEl>
                                              <a:dgm id="{8E64210D-124C-44CD-9C64-1A1CFFD06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A28C75-03D5-496C-BA8D-1B62446D8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graphicEl>
                                              <a:dgm id="{56A28C75-03D5-496C-BA8D-1B62446D8B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BACB31C-6539-483A-B6D5-92C50F4F1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graphicEl>
                                              <a:dgm id="{DBACB31C-6539-483A-B6D5-92C50F4F1E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 rev="1"/>
        </p:bldSub>
      </p:bldGraphic>
      <p:bldP spid="4" grpId="0" animBg="1"/>
      <p:bldP spid="5" grpId="0" animBg="1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11560" y="1929606"/>
            <a:ext cx="5625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퍼미션은</a:t>
            </a:r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누적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상속</a:t>
            </a:r>
            <a:r>
              <a:rPr lang="ko-KR" altLang="en-US" dirty="0" smtClean="0"/>
              <a:t>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파일 </a:t>
            </a:r>
            <a:r>
              <a:rPr lang="ko-KR" altLang="en-US" dirty="0" err="1" smtClean="0"/>
              <a:t>퍼미션과</a:t>
            </a:r>
            <a:r>
              <a:rPr lang="ko-KR" altLang="en-US" dirty="0" smtClean="0"/>
              <a:t> 폴더  </a:t>
            </a:r>
            <a:r>
              <a:rPr lang="ko-KR" altLang="en-US" dirty="0" err="1" smtClean="0"/>
              <a:t>퍼미션은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나누어져 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거부 </a:t>
            </a:r>
            <a:r>
              <a:rPr lang="ko-KR" altLang="en-US" dirty="0" err="1" smtClean="0">
                <a:solidFill>
                  <a:srgbClr val="FF0000"/>
                </a:solidFill>
              </a:rPr>
              <a:t>퍼미션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퍼미션을</a:t>
            </a:r>
            <a:r>
              <a:rPr lang="ko-KR" altLang="en-US" dirty="0" smtClean="0"/>
              <a:t> 덮어 쓴다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소유권</a:t>
            </a:r>
            <a:r>
              <a:rPr lang="ko-KR" altLang="en-US" dirty="0" smtClean="0"/>
              <a:t>을 가진다  </a:t>
            </a:r>
            <a:r>
              <a:rPr lang="en-US" altLang="ko-KR" dirty="0" smtClean="0"/>
              <a:t>/  </a:t>
            </a:r>
            <a:r>
              <a:rPr lang="ko-KR" altLang="en-US" dirty="0" err="1" smtClean="0"/>
              <a:t>퍼미션을</a:t>
            </a:r>
            <a:r>
              <a:rPr lang="ko-KR" altLang="en-US" dirty="0" smtClean="0"/>
              <a:t> 바꾼다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♣</a:t>
            </a:r>
            <a:r>
              <a:rPr lang="ko-KR" altLang="en-US" dirty="0" smtClean="0"/>
              <a:t>하위 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삭제를 위한 최소 </a:t>
            </a:r>
            <a:r>
              <a:rPr lang="ko-KR" altLang="en-US" dirty="0" err="1" smtClean="0"/>
              <a:t>퍼미션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[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modify,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modify </a:t>
            </a:r>
            <a:r>
              <a:rPr lang="ko-KR" altLang="en-US" dirty="0" smtClean="0"/>
              <a:t>경우만 파일이 삭제된다</a:t>
            </a:r>
            <a:r>
              <a:rPr lang="en-US" altLang="ko-KR" dirty="0" smtClean="0"/>
              <a:t>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4809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1065510"/>
            <a:ext cx="549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Effective NTFS Files and Folders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881934"/>
            <a:ext cx="68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dirty="0" smtClean="0"/>
              <a:t>실습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C:\itbank </a:t>
            </a:r>
            <a:r>
              <a:rPr lang="ko-KR" altLang="en-US" dirty="0" smtClean="0"/>
              <a:t>폴더 생성 후 탭 마다 이해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 Full Permission </a:t>
            </a:r>
            <a:r>
              <a:rPr lang="ko-KR" altLang="en-US" dirty="0" smtClean="0"/>
              <a:t>과 옵션 </a:t>
            </a:r>
            <a:r>
              <a:rPr lang="en-US" altLang="ko-KR" dirty="0" smtClean="0"/>
              <a:t>Full Permission </a:t>
            </a:r>
            <a:r>
              <a:rPr lang="ko-KR" altLang="en-US" dirty="0" smtClean="0"/>
              <a:t>차이점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기본권한 과 특수권한의 이해</a:t>
            </a:r>
            <a:r>
              <a:rPr lang="en-US" altLang="ko-KR" dirty="0" smtClean="0"/>
              <a:t>~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2626"/>
            <a:ext cx="397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Effective NTFS Files and Folders </a:t>
            </a:r>
          </a:p>
        </p:txBody>
      </p:sp>
      <p:sp>
        <p:nvSpPr>
          <p:cNvPr id="20" name="아래로 구부러진 화살표 19"/>
          <p:cNvSpPr/>
          <p:nvPr/>
        </p:nvSpPr>
        <p:spPr>
          <a:xfrm>
            <a:off x="3059832" y="1734261"/>
            <a:ext cx="4608512" cy="504056"/>
          </a:xfrm>
          <a:prstGeom prst="curvedDownArrow">
            <a:avLst>
              <a:gd name="adj1" fmla="val 25000"/>
              <a:gd name="adj2" fmla="val 128050"/>
              <a:gd name="adj3" fmla="val 4269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6444208" y="2204864"/>
            <a:ext cx="2160240" cy="1296144"/>
          </a:xfrm>
          <a:prstGeom prst="cloudCallout">
            <a:avLst>
              <a:gd name="adj1" fmla="val -8163"/>
              <a:gd name="adj2" fmla="val 403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(Inheritance)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84784"/>
            <a:ext cx="25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퍼미션은</a:t>
            </a:r>
            <a:r>
              <a:rPr lang="ko-KR" altLang="en-US" dirty="0" smtClean="0"/>
              <a:t>  누적된다</a:t>
            </a:r>
            <a:endParaRPr lang="en-US" altLang="ko-KR" dirty="0" smtClean="0"/>
          </a:p>
        </p:txBody>
      </p:sp>
      <p:sp>
        <p:nvSpPr>
          <p:cNvPr id="27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16783" y="3878121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14</a:t>
            </a:fld>
            <a:endParaRPr lang="en-US" altLang="ko-KR" sz="800" smtClean="0"/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1187624" y="3545140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/>
              <a:t>2008b(192.168.10x.2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44" name="그림 43" descr="일반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393012"/>
            <a:ext cx="1368152" cy="1125415"/>
          </a:xfrm>
          <a:prstGeom prst="rect">
            <a:avLst/>
          </a:prstGeom>
        </p:spPr>
      </p:pic>
      <p:pic>
        <p:nvPicPr>
          <p:cNvPr id="49" name="그림 48" descr="2015-11-11 11;44;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2393012"/>
            <a:ext cx="2191851" cy="936104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419872" y="34011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C:\test1\test2 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2808" y="4193212"/>
            <a:ext cx="686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C:\  -&gt; </a:t>
            </a:r>
            <a:r>
              <a:rPr lang="ko-KR" altLang="en-US" dirty="0" smtClean="0"/>
              <a:t>권한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</a:t>
            </a:r>
            <a:r>
              <a:rPr lang="ko-KR" altLang="en-US" dirty="0" smtClean="0"/>
              <a:t>권한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test2 -&gt; </a:t>
            </a:r>
            <a:r>
              <a:rPr lang="ko-KR" altLang="en-US" dirty="0" smtClean="0"/>
              <a:t>권한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users </a:t>
            </a:r>
            <a:r>
              <a:rPr lang="ko-KR" altLang="en-US" dirty="0" smtClean="0"/>
              <a:t>그룹 권한 삭제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test2 -&gt; </a:t>
            </a:r>
            <a:r>
              <a:rPr lang="ko-KR" altLang="en-US" dirty="0" smtClean="0"/>
              <a:t>권한 확인  </a:t>
            </a:r>
            <a:r>
              <a:rPr lang="en-US" altLang="ko-KR" dirty="0" smtClean="0"/>
              <a:t>( 3</a:t>
            </a:r>
            <a:r>
              <a:rPr lang="ko-KR" altLang="en-US" dirty="0" smtClean="0"/>
              <a:t>번과 머가 </a:t>
            </a:r>
            <a:r>
              <a:rPr lang="ko-KR" altLang="en-US" dirty="0" err="1" smtClean="0"/>
              <a:t>바꼈는지</a:t>
            </a:r>
            <a:r>
              <a:rPr lang="ko-KR" altLang="en-US" dirty="0" smtClean="0"/>
              <a:t> 확인 </a:t>
            </a:r>
            <a:r>
              <a:rPr lang="en-US" altLang="ko-KR" dirty="0" smtClean="0"/>
              <a:t>!!)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2626"/>
            <a:ext cx="397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Effective NTFS Files and Folders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2. 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퍼미션과</a:t>
            </a:r>
            <a:r>
              <a:rPr lang="ko-KR" altLang="en-US" dirty="0" smtClean="0"/>
              <a:t> 폴더  </a:t>
            </a:r>
            <a:r>
              <a:rPr lang="ko-KR" altLang="en-US" dirty="0" err="1" smtClean="0"/>
              <a:t>퍼미션은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나누어져 있다</a:t>
            </a:r>
            <a:endParaRPr lang="en-US" altLang="ko-KR" dirty="0" smtClean="0"/>
          </a:p>
        </p:txBody>
      </p:sp>
      <p:sp>
        <p:nvSpPr>
          <p:cNvPr id="27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16783" y="4051754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15</a:t>
            </a:fld>
            <a:endParaRPr lang="en-US" altLang="ko-KR" sz="800" smtClean="0"/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1187624" y="3512041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/>
              <a:t>2008b(192.168.10x.2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44" name="그림 43" descr="일반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359913"/>
            <a:ext cx="1368152" cy="11254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47864" y="23599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C:\test1\test1.txt 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2808" y="4160113"/>
            <a:ext cx="686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</a:t>
            </a:r>
            <a:r>
              <a:rPr lang="ko-KR" altLang="en-US" dirty="0" smtClean="0"/>
              <a:t>권한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test1.txt -&gt; </a:t>
            </a:r>
            <a:r>
              <a:rPr lang="ko-KR" altLang="en-US" dirty="0" smtClean="0"/>
              <a:t>권한 확인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2626"/>
            <a:ext cx="397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Effective NTFS Files and Folders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34076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3.  </a:t>
            </a:r>
            <a:r>
              <a:rPr lang="ko-KR" altLang="en-US" dirty="0" smtClean="0">
                <a:solidFill>
                  <a:srgbClr val="FF0000"/>
                </a:solidFill>
              </a:rPr>
              <a:t>거부 </a:t>
            </a:r>
            <a:r>
              <a:rPr lang="ko-KR" altLang="en-US" dirty="0" err="1" smtClean="0">
                <a:solidFill>
                  <a:srgbClr val="FF0000"/>
                </a:solidFill>
              </a:rPr>
              <a:t>퍼미션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퍼미션을</a:t>
            </a:r>
            <a:r>
              <a:rPr lang="ko-KR" altLang="en-US" dirty="0" smtClean="0"/>
              <a:t> 덮어 쓴다</a:t>
            </a:r>
            <a:endParaRPr lang="en-US" altLang="ko-KR" dirty="0" smtClean="0"/>
          </a:p>
        </p:txBody>
      </p:sp>
      <p:sp>
        <p:nvSpPr>
          <p:cNvPr id="27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16783" y="3689973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16</a:t>
            </a:fld>
            <a:endParaRPr lang="en-US" altLang="ko-KR" sz="800" smtClean="0"/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1043608" y="3212976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/>
              <a:t>2008b(192.168.10x.2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44" name="그림 43" descr="일반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060848"/>
            <a:ext cx="1368152" cy="11254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95936" y="198884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Local Account : user1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C:\test1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43608" y="3452807"/>
            <a:ext cx="68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users</a:t>
            </a:r>
            <a:r>
              <a:rPr lang="ko-KR" altLang="en-US" dirty="0" smtClean="0"/>
              <a:t> 권한 확인 후 읽기 거부 </a:t>
            </a:r>
            <a:r>
              <a:rPr lang="ko-KR" altLang="en-US" dirty="0" err="1" smtClean="0"/>
              <a:t>퍼미션</a:t>
            </a:r>
            <a:r>
              <a:rPr lang="ko-KR" altLang="en-US" dirty="0" smtClean="0"/>
              <a:t> 부여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users </a:t>
            </a:r>
            <a:r>
              <a:rPr lang="ko-KR" altLang="en-US" dirty="0" smtClean="0"/>
              <a:t>접근 불가 확인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왜</a:t>
            </a:r>
            <a:r>
              <a:rPr lang="en-US" altLang="ko-KR" dirty="0" smtClean="0"/>
              <a:t>??  -&gt;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소유자 확인 후 이해 하기</a:t>
            </a:r>
            <a:r>
              <a:rPr lang="en-US" altLang="ko-KR" dirty="0" smtClean="0"/>
              <a:t>~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user1 : read </a:t>
            </a:r>
            <a:r>
              <a:rPr lang="ko-KR" altLang="en-US" dirty="0" smtClean="0"/>
              <a:t>권한 생성 후 거부 하기</a:t>
            </a:r>
            <a:r>
              <a:rPr lang="en-US" altLang="ko-KR" dirty="0" smtClean="0"/>
              <a:t>~</a:t>
            </a:r>
          </a:p>
        </p:txBody>
      </p:sp>
      <p:pic>
        <p:nvPicPr>
          <p:cNvPr id="9" name="그림 8" descr="사용자 계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060848"/>
            <a:ext cx="523666" cy="585399"/>
          </a:xfrm>
          <a:prstGeom prst="rect">
            <a:avLst/>
          </a:prstGeom>
        </p:spPr>
      </p:pic>
      <p:pic>
        <p:nvPicPr>
          <p:cNvPr id="11" name="그림 10" descr="2015-11-11 13;04;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4752326"/>
            <a:ext cx="4620270" cy="16290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52626"/>
            <a:ext cx="397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Effective NTFS Files and Folders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44866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4.  </a:t>
            </a:r>
            <a:r>
              <a:rPr lang="ko-KR" altLang="en-US" dirty="0" smtClean="0">
                <a:solidFill>
                  <a:srgbClr val="FF0000"/>
                </a:solidFill>
              </a:rPr>
              <a:t>소유권</a:t>
            </a:r>
            <a:r>
              <a:rPr lang="ko-KR" altLang="en-US" dirty="0" smtClean="0"/>
              <a:t>을 가진다  </a:t>
            </a:r>
            <a:r>
              <a:rPr lang="en-US" altLang="ko-KR" dirty="0" smtClean="0"/>
              <a:t>/  </a:t>
            </a:r>
            <a:r>
              <a:rPr lang="ko-KR" altLang="en-US" dirty="0" err="1" smtClean="0"/>
              <a:t>퍼미션을</a:t>
            </a:r>
            <a:r>
              <a:rPr lang="ko-KR" altLang="en-US" dirty="0" smtClean="0"/>
              <a:t> 바꾼다</a:t>
            </a:r>
            <a:endParaRPr lang="en-US" altLang="ko-KR" dirty="0" smtClean="0"/>
          </a:p>
        </p:txBody>
      </p:sp>
      <p:sp>
        <p:nvSpPr>
          <p:cNvPr id="27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16783" y="4229913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17</a:t>
            </a:fld>
            <a:endParaRPr lang="en-US" altLang="ko-KR" sz="800" smtClean="0"/>
          </a:p>
        </p:txBody>
      </p: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1043608" y="3320868"/>
            <a:ext cx="2088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/>
              <a:t>2008b(192.168.10x.2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44" name="그림 43" descr="일반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168740"/>
            <a:ext cx="1368152" cy="11254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995936" y="2096732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Local Account : user1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C:\test1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43608" y="3680908"/>
            <a:ext cx="6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test1 -&gt; </a:t>
            </a:r>
            <a:r>
              <a:rPr lang="ko-KR" altLang="en-US" dirty="0" smtClean="0"/>
              <a:t>소유권 확인</a:t>
            </a:r>
            <a:r>
              <a:rPr lang="en-US" altLang="ko-KR" dirty="0" smtClean="0"/>
              <a:t>~</a:t>
            </a:r>
          </a:p>
        </p:txBody>
      </p:sp>
      <p:pic>
        <p:nvPicPr>
          <p:cNvPr id="9" name="그림 8" descr="사용자 계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2168740"/>
            <a:ext cx="523666" cy="58539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2626"/>
            <a:ext cx="397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Effective NTFS Files and Folders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88791" y="3486723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18</a:t>
            </a:fld>
            <a:endParaRPr lang="en-US" altLang="ko-KR" sz="800" smtClean="0"/>
          </a:p>
        </p:txBody>
      </p:sp>
      <p:sp>
        <p:nvSpPr>
          <p:cNvPr id="7" name="TextBox 77"/>
          <p:cNvSpPr txBox="1">
            <a:spLocks noChangeArrowheads="1"/>
          </p:cNvSpPr>
          <p:nvPr/>
        </p:nvSpPr>
        <p:spPr bwMode="auto">
          <a:xfrm>
            <a:off x="2555776" y="1353542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/>
              <a:t>2008b(192.168.10x.2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297758"/>
            <a:ext cx="1520009" cy="110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1560" y="3225750"/>
            <a:ext cx="2888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user1;user2;user3/read</a:t>
            </a:r>
            <a:endParaRPr lang="ko-KR" altLang="en-US" sz="2000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83568" y="3585790"/>
            <a:ext cx="275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user2;user3/</a:t>
            </a:r>
            <a:r>
              <a:rPr lang="en-US" altLang="ko-KR" sz="2000" dirty="0" err="1"/>
              <a:t>read;write</a:t>
            </a:r>
            <a:endParaRPr lang="ko-KR" altLang="en-US" sz="2000" dirty="0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83568" y="3945830"/>
            <a:ext cx="2900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user3/</a:t>
            </a:r>
            <a:r>
              <a:rPr lang="en-US" altLang="ko-KR" sz="2000" dirty="0" err="1"/>
              <a:t>read;write;modify</a:t>
            </a:r>
            <a:endParaRPr lang="ko-KR" altLang="en-US" sz="2000" dirty="0"/>
          </a:p>
        </p:txBody>
      </p:sp>
      <p:cxnSp>
        <p:nvCxnSpPr>
          <p:cNvPr id="14" name="직선 화살표 연결선 16"/>
          <p:cNvCxnSpPr>
            <a:cxnSpLocks noChangeShapeType="1"/>
          </p:cNvCxnSpPr>
          <p:nvPr/>
        </p:nvCxnSpPr>
        <p:spPr bwMode="auto">
          <a:xfrm flipH="1">
            <a:off x="5436096" y="3369766"/>
            <a:ext cx="723028" cy="72008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직선 화살표 연결선 17"/>
          <p:cNvCxnSpPr>
            <a:cxnSpLocks noChangeShapeType="1"/>
          </p:cNvCxnSpPr>
          <p:nvPr/>
        </p:nvCxnSpPr>
        <p:spPr bwMode="auto">
          <a:xfrm flipH="1">
            <a:off x="5652120" y="3801814"/>
            <a:ext cx="480002" cy="7201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직선 화살표 연결선 18"/>
          <p:cNvCxnSpPr>
            <a:cxnSpLocks noChangeShapeType="1"/>
          </p:cNvCxnSpPr>
          <p:nvPr/>
        </p:nvCxnSpPr>
        <p:spPr bwMode="auto">
          <a:xfrm flipH="1">
            <a:off x="5868144" y="4161855"/>
            <a:ext cx="295205" cy="1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156176" y="3185680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user1/</a:t>
            </a:r>
            <a:r>
              <a:rPr lang="en-US" altLang="ko-KR" sz="2000" dirty="0" err="1"/>
              <a:t>read;write</a:t>
            </a:r>
            <a:endParaRPr lang="ko-KR" altLang="en-US" sz="2000" dirty="0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145025" y="3561973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user2/read</a:t>
            </a:r>
            <a:endParaRPr lang="ko-KR" altLang="en-US" sz="2000" dirty="0"/>
          </a:p>
        </p:txBody>
      </p:sp>
      <p:cxnSp>
        <p:nvCxnSpPr>
          <p:cNvPr id="19" name="직선 화살표 연결선 34"/>
          <p:cNvCxnSpPr>
            <a:cxnSpLocks noChangeShapeType="1"/>
          </p:cNvCxnSpPr>
          <p:nvPr/>
        </p:nvCxnSpPr>
        <p:spPr bwMode="auto">
          <a:xfrm>
            <a:off x="3347864" y="3441774"/>
            <a:ext cx="360040" cy="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직선 화살표 연결선 36"/>
          <p:cNvCxnSpPr>
            <a:cxnSpLocks noChangeShapeType="1"/>
          </p:cNvCxnSpPr>
          <p:nvPr/>
        </p:nvCxnSpPr>
        <p:spPr bwMode="auto">
          <a:xfrm>
            <a:off x="3347864" y="3782972"/>
            <a:ext cx="576064" cy="18842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직선 화살표 연결선 38"/>
          <p:cNvCxnSpPr>
            <a:cxnSpLocks noChangeShapeType="1"/>
            <a:stCxn id="13" idx="3"/>
          </p:cNvCxnSpPr>
          <p:nvPr/>
        </p:nvCxnSpPr>
        <p:spPr bwMode="auto">
          <a:xfrm>
            <a:off x="3584107" y="4145885"/>
            <a:ext cx="771869" cy="15969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4716016" y="3259203"/>
            <a:ext cx="864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1.txt</a:t>
            </a:r>
            <a:endParaRPr lang="ko-KR" altLang="en-US" sz="2000" dirty="0"/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5220072" y="3945830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3.txt</a:t>
            </a:r>
            <a:endParaRPr lang="ko-KR" altLang="en-US" sz="2000" dirty="0"/>
          </a:p>
        </p:txBody>
      </p:sp>
      <p:sp>
        <p:nvSpPr>
          <p:cNvPr id="24" name="TextBox 41"/>
          <p:cNvSpPr txBox="1">
            <a:spLocks noChangeArrowheads="1"/>
          </p:cNvSpPr>
          <p:nvPr/>
        </p:nvSpPr>
        <p:spPr bwMode="auto">
          <a:xfrm>
            <a:off x="5004048" y="3645132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2.txt</a:t>
            </a:r>
            <a:endParaRPr lang="ko-KR" altLang="en-US" sz="2000" dirty="0"/>
          </a:p>
        </p:txBody>
      </p:sp>
      <p:pic>
        <p:nvPicPr>
          <p:cNvPr id="26" name="그림 25" descr="일반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1785590"/>
            <a:ext cx="1368152" cy="1125415"/>
          </a:xfrm>
          <a:prstGeom prst="rect">
            <a:avLst/>
          </a:prstGeom>
        </p:spPr>
      </p:pic>
      <p:pic>
        <p:nvPicPr>
          <p:cNvPr id="27" name="그림 26" descr="사용자 계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1785590"/>
            <a:ext cx="523666" cy="585399"/>
          </a:xfrm>
          <a:prstGeom prst="rect">
            <a:avLst/>
          </a:prstGeom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6156176" y="3945830"/>
            <a:ext cx="17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user3/read</a:t>
            </a:r>
            <a:endParaRPr lang="ko-KR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47103" y="235236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Account : user1,user2,user3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5576" y="4809926"/>
            <a:ext cx="7458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)!!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Permission </a:t>
            </a:r>
            <a:r>
              <a:rPr lang="ko-KR" altLang="en-US" dirty="0" smtClean="0">
                <a:solidFill>
                  <a:srgbClr val="FF0000"/>
                </a:solidFill>
              </a:rPr>
              <a:t>줄 때에는 항상 최고 </a:t>
            </a:r>
            <a:r>
              <a:rPr lang="en-US" altLang="ko-KR" dirty="0" smtClean="0">
                <a:solidFill>
                  <a:srgbClr val="FF0000"/>
                </a:solidFill>
              </a:rPr>
              <a:t>Administrator </a:t>
            </a:r>
            <a:r>
              <a:rPr lang="ko-KR" altLang="en-US" dirty="0" smtClean="0">
                <a:solidFill>
                  <a:srgbClr val="FF0000"/>
                </a:solidFill>
              </a:rPr>
              <a:t>의 등급으로 로그인 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만듭니다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52626"/>
            <a:ext cx="429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예제 </a:t>
            </a:r>
            <a:r>
              <a:rPr lang="en-US" altLang="ko-KR" sz="2000" dirty="0" smtClean="0"/>
              <a:t>1) Workgroup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NTFS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/>
          <p:cNvCxnSpPr/>
          <p:nvPr/>
        </p:nvCxnSpPr>
        <p:spPr>
          <a:xfrm>
            <a:off x="1907704" y="2132856"/>
            <a:ext cx="2088232" cy="115212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6188791" y="4093408"/>
            <a:ext cx="2390113" cy="567239"/>
          </a:xfrm>
          <a:noFill/>
        </p:spPr>
        <p:txBody>
          <a:bodyPr/>
          <a:lstStyle/>
          <a:p>
            <a:fld id="{39BB0FEE-0FCB-4611-8BD6-8D4687CAC498}" type="slidenum">
              <a:rPr lang="en-US" altLang="ko-KR" sz="800" smtClean="0"/>
              <a:pPr/>
              <a:t>19</a:t>
            </a:fld>
            <a:endParaRPr lang="en-US" altLang="ko-KR" sz="800" smtClean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904443"/>
            <a:ext cx="1520009" cy="110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1560" y="3832435"/>
            <a:ext cx="2888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user1;user2;user3/read</a:t>
            </a:r>
            <a:endParaRPr lang="ko-KR" altLang="en-US" sz="2000" dirty="0"/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83568" y="4192475"/>
            <a:ext cx="275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user2;user3/</a:t>
            </a:r>
            <a:r>
              <a:rPr lang="en-US" altLang="ko-KR" sz="2000" dirty="0" err="1"/>
              <a:t>read;write</a:t>
            </a:r>
            <a:endParaRPr lang="ko-KR" altLang="en-US" sz="2000" dirty="0"/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83568" y="4552515"/>
            <a:ext cx="2900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/>
              <a:t>user3/</a:t>
            </a:r>
            <a:r>
              <a:rPr lang="en-US" altLang="ko-KR" sz="2000" dirty="0" err="1"/>
              <a:t>read;write;modify</a:t>
            </a:r>
            <a:endParaRPr lang="ko-KR" altLang="en-US" sz="2000" dirty="0"/>
          </a:p>
        </p:txBody>
      </p:sp>
      <p:cxnSp>
        <p:nvCxnSpPr>
          <p:cNvPr id="14" name="직선 화살표 연결선 16"/>
          <p:cNvCxnSpPr>
            <a:cxnSpLocks noChangeShapeType="1"/>
          </p:cNvCxnSpPr>
          <p:nvPr/>
        </p:nvCxnSpPr>
        <p:spPr bwMode="auto">
          <a:xfrm flipH="1">
            <a:off x="5436096" y="3976451"/>
            <a:ext cx="723028" cy="72008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5" name="직선 화살표 연결선 17"/>
          <p:cNvCxnSpPr>
            <a:cxnSpLocks noChangeShapeType="1"/>
          </p:cNvCxnSpPr>
          <p:nvPr/>
        </p:nvCxnSpPr>
        <p:spPr bwMode="auto">
          <a:xfrm flipH="1">
            <a:off x="5652120" y="4408499"/>
            <a:ext cx="480002" cy="7201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직선 화살표 연결선 18"/>
          <p:cNvCxnSpPr>
            <a:cxnSpLocks noChangeShapeType="1"/>
          </p:cNvCxnSpPr>
          <p:nvPr/>
        </p:nvCxnSpPr>
        <p:spPr bwMode="auto">
          <a:xfrm flipH="1">
            <a:off x="5868144" y="4768540"/>
            <a:ext cx="295205" cy="1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156176" y="3792365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user1/</a:t>
            </a:r>
            <a:r>
              <a:rPr lang="en-US" altLang="ko-KR" sz="2000" dirty="0" err="1"/>
              <a:t>read;write</a:t>
            </a:r>
            <a:endParaRPr lang="ko-KR" altLang="en-US" sz="2000" dirty="0"/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145025" y="4168658"/>
            <a:ext cx="1512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user2/read</a:t>
            </a:r>
            <a:endParaRPr lang="ko-KR" altLang="en-US" sz="2000" dirty="0"/>
          </a:p>
        </p:txBody>
      </p:sp>
      <p:cxnSp>
        <p:nvCxnSpPr>
          <p:cNvPr id="19" name="직선 화살표 연결선 34"/>
          <p:cNvCxnSpPr>
            <a:cxnSpLocks noChangeShapeType="1"/>
          </p:cNvCxnSpPr>
          <p:nvPr/>
        </p:nvCxnSpPr>
        <p:spPr bwMode="auto">
          <a:xfrm>
            <a:off x="3347864" y="4048459"/>
            <a:ext cx="360040" cy="0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" name="직선 화살표 연결선 36"/>
          <p:cNvCxnSpPr>
            <a:cxnSpLocks noChangeShapeType="1"/>
          </p:cNvCxnSpPr>
          <p:nvPr/>
        </p:nvCxnSpPr>
        <p:spPr bwMode="auto">
          <a:xfrm>
            <a:off x="3347864" y="4389657"/>
            <a:ext cx="576064" cy="18842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1" name="직선 화살표 연결선 38"/>
          <p:cNvCxnSpPr>
            <a:cxnSpLocks noChangeShapeType="1"/>
            <a:stCxn id="13" idx="3"/>
          </p:cNvCxnSpPr>
          <p:nvPr/>
        </p:nvCxnSpPr>
        <p:spPr bwMode="auto">
          <a:xfrm>
            <a:off x="3584107" y="4752570"/>
            <a:ext cx="771869" cy="15969"/>
          </a:xfrm>
          <a:prstGeom prst="straightConnector1">
            <a:avLst/>
          </a:prstGeom>
          <a:noFill/>
          <a:ln w="31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4716016" y="3865888"/>
            <a:ext cx="864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1.txt</a:t>
            </a:r>
            <a:endParaRPr lang="ko-KR" altLang="en-US" sz="2000" dirty="0"/>
          </a:p>
        </p:txBody>
      </p:sp>
      <p:sp>
        <p:nvSpPr>
          <p:cNvPr id="23" name="TextBox 40"/>
          <p:cNvSpPr txBox="1">
            <a:spLocks noChangeArrowheads="1"/>
          </p:cNvSpPr>
          <p:nvPr/>
        </p:nvSpPr>
        <p:spPr bwMode="auto">
          <a:xfrm>
            <a:off x="5220072" y="4552515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3.txt</a:t>
            </a:r>
            <a:endParaRPr lang="ko-KR" altLang="en-US" sz="2000" dirty="0"/>
          </a:p>
        </p:txBody>
      </p:sp>
      <p:sp>
        <p:nvSpPr>
          <p:cNvPr id="24" name="TextBox 41"/>
          <p:cNvSpPr txBox="1">
            <a:spLocks noChangeArrowheads="1"/>
          </p:cNvSpPr>
          <p:nvPr/>
        </p:nvSpPr>
        <p:spPr bwMode="auto">
          <a:xfrm>
            <a:off x="5004048" y="4251817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2.txt</a:t>
            </a:r>
            <a:endParaRPr lang="ko-KR" altLang="en-US" sz="2000" dirty="0"/>
          </a:p>
        </p:txBody>
      </p:sp>
      <p:pic>
        <p:nvPicPr>
          <p:cNvPr id="26" name="그림 25" descr="일반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708920"/>
            <a:ext cx="1368152" cy="1125415"/>
          </a:xfrm>
          <a:prstGeom prst="rect">
            <a:avLst/>
          </a:prstGeom>
        </p:spPr>
      </p:pic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6156176" y="4552515"/>
            <a:ext cx="17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user3/read</a:t>
            </a:r>
            <a:endParaRPr lang="ko-KR" alt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2420888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2008a(192.168.10x.1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DC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Account</a:t>
            </a:r>
          </a:p>
          <a:p>
            <a:r>
              <a:rPr lang="en-US" altLang="ko-KR" dirty="0" smtClean="0"/>
              <a:t> : user1,user2,user3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5576" y="5241974"/>
            <a:ext cx="7458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)!!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Permission </a:t>
            </a:r>
            <a:r>
              <a:rPr lang="ko-KR" altLang="en-US" dirty="0" smtClean="0">
                <a:solidFill>
                  <a:srgbClr val="FF0000"/>
                </a:solidFill>
              </a:rPr>
              <a:t>줄 때에는 항상 최고 </a:t>
            </a:r>
            <a:r>
              <a:rPr lang="en-US" altLang="ko-KR" dirty="0" smtClean="0">
                <a:solidFill>
                  <a:srgbClr val="FF0000"/>
                </a:solidFill>
              </a:rPr>
              <a:t>Administrator </a:t>
            </a:r>
            <a:r>
              <a:rPr lang="ko-KR" altLang="en-US" dirty="0" smtClean="0">
                <a:solidFill>
                  <a:srgbClr val="FF0000"/>
                </a:solidFill>
              </a:rPr>
              <a:t>의 등급으로 로그인 후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만듭니다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29" name="그림 28" descr="일반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351919"/>
            <a:ext cx="1368152" cy="1125415"/>
          </a:xfrm>
          <a:prstGeom prst="rect">
            <a:avLst/>
          </a:prstGeom>
        </p:spPr>
      </p:pic>
      <p:pic>
        <p:nvPicPr>
          <p:cNvPr id="27" name="그림 26" descr="사용자 계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1855975"/>
            <a:ext cx="523666" cy="5853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779912" y="2276872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2003a (</a:t>
            </a:r>
            <a:r>
              <a:rPr lang="en-US" altLang="ko-KR" dirty="0" smtClean="0"/>
              <a:t>192.168.10x.3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652626"/>
            <a:ext cx="3896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실습 예제 </a:t>
            </a:r>
            <a:r>
              <a:rPr lang="en-US" altLang="ko-KR" sz="2000" dirty="0" smtClean="0"/>
              <a:t>2) Domain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NTFS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os-fs-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268760"/>
            <a:ext cx="4320480" cy="22071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/>
          <p:cNvSpPr txBox="1"/>
          <p:nvPr/>
        </p:nvSpPr>
        <p:spPr>
          <a:xfrm>
            <a:off x="508990" y="332656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smtClean="0">
                <a:solidFill>
                  <a:schemeClr val="bg1"/>
                </a:solidFill>
              </a:rPr>
              <a:t>File System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00" y="3645024"/>
            <a:ext cx="764101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시스템은 파일에 이름을 붙이고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저장이나 검색을 위해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논리적</a:t>
            </a:r>
            <a:r>
              <a:rPr lang="ko-KR" altLang="en-US" dirty="0" smtClean="0"/>
              <a:t>으로 그것들이 </a:t>
            </a:r>
            <a:r>
              <a:rPr lang="ko-KR" altLang="en-US" dirty="0" smtClean="0">
                <a:solidFill>
                  <a:srgbClr val="FF0000"/>
                </a:solidFill>
              </a:rPr>
              <a:t>어디에 위치</a:t>
            </a:r>
            <a:r>
              <a:rPr lang="ko-KR" altLang="en-US" dirty="0" smtClean="0"/>
              <a:t>시켜야 하는지 등을 나타내는 </a:t>
            </a:r>
            <a:r>
              <a:rPr lang="ko-KR" altLang="en-US" dirty="0" smtClean="0">
                <a:solidFill>
                  <a:srgbClr val="FF0000"/>
                </a:solidFill>
              </a:rPr>
              <a:t>방법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1512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 보관 장치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HDD</a:t>
            </a:r>
          </a:p>
          <a:p>
            <a:r>
              <a:rPr lang="en-US" altLang="ko-KR" sz="1400" dirty="0" smtClean="0"/>
              <a:t>CD-ROM</a:t>
            </a:r>
          </a:p>
          <a:p>
            <a:r>
              <a:rPr lang="en-US" altLang="ko-KR" sz="1400" smtClean="0"/>
              <a:t>Flash Memory</a:t>
            </a:r>
          </a:p>
          <a:p>
            <a:r>
              <a:rPr lang="en-US" altLang="ko-KR" sz="1400" smtClean="0"/>
              <a:t>…..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4725144"/>
            <a:ext cx="33236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FAT (File Allocation Table)</a:t>
            </a:r>
          </a:p>
          <a:p>
            <a:r>
              <a:rPr lang="en-US" altLang="ko-KR" sz="1400" dirty="0" smtClean="0"/>
              <a:t>FAT 32</a:t>
            </a:r>
          </a:p>
          <a:p>
            <a:r>
              <a:rPr lang="en-US" altLang="ko-KR" sz="1400" dirty="0" smtClean="0"/>
              <a:t>HPFS (High Performance File System)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NTFS  (New Technology File System)</a:t>
            </a:r>
          </a:p>
          <a:p>
            <a:r>
              <a:rPr lang="en-US" altLang="ko-KR" sz="1400" dirty="0" smtClean="0"/>
              <a:t>ext3 (Extended File System)</a:t>
            </a:r>
          </a:p>
          <a:p>
            <a:r>
              <a:rPr lang="en-US" altLang="ko-KR" sz="1400" dirty="0" smtClean="0"/>
              <a:t>UFS (UNIX File </a:t>
            </a:r>
            <a:r>
              <a:rPr lang="en-US" altLang="ko-KR" sz="1400" smtClean="0"/>
              <a:t>System)</a:t>
            </a:r>
          </a:p>
          <a:p>
            <a:r>
              <a:rPr lang="en-US" altLang="ko-KR" sz="1400" smtClean="0"/>
              <a:t>……</a:t>
            </a:r>
            <a:endParaRPr lang="en-US" altLang="ko-KR" sz="1400" dirty="0" smtClean="0"/>
          </a:p>
        </p:txBody>
      </p:sp>
      <p:sp>
        <p:nvSpPr>
          <p:cNvPr id="12" name="굽은 화살표 11"/>
          <p:cNvSpPr/>
          <p:nvPr/>
        </p:nvSpPr>
        <p:spPr>
          <a:xfrm rot="10800000">
            <a:off x="2483768" y="4437112"/>
            <a:ext cx="813816" cy="122872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 rot="10800000">
            <a:off x="6804249" y="4437112"/>
            <a:ext cx="813816" cy="122872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8990" y="332656"/>
            <a:ext cx="14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smtClean="0">
                <a:solidFill>
                  <a:schemeClr val="bg1"/>
                </a:solidFill>
              </a:rPr>
              <a:t>File System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5" name="그림 4" descr="HDD 구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6768752" cy="4929286"/>
          </a:xfrm>
          <a:prstGeom prst="rect">
            <a:avLst/>
          </a:prstGeom>
        </p:spPr>
      </p:pic>
      <p:pic>
        <p:nvPicPr>
          <p:cNvPr id="6" name="그림 5" descr="HDD 구조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2348880"/>
            <a:ext cx="6858958" cy="405821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5"/>
          <p:cNvSpPr txBox="1">
            <a:spLocks noChangeArrowheads="1"/>
          </p:cNvSpPr>
          <p:nvPr/>
        </p:nvSpPr>
        <p:spPr bwMode="auto">
          <a:xfrm>
            <a:off x="250825" y="3356992"/>
            <a:ext cx="4392613" cy="32686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/>
              <a:t>NTFS</a:t>
            </a:r>
            <a:r>
              <a:rPr lang="ko-KR" altLang="en-US" sz="1000" dirty="0"/>
              <a:t>는 윈도우 </a:t>
            </a:r>
            <a:r>
              <a:rPr lang="en-US" altLang="ko-KR" sz="1000" dirty="0"/>
              <a:t>XP </a:t>
            </a:r>
            <a:r>
              <a:rPr lang="ko-KR" altLang="en-US" sz="1000" dirty="0"/>
              <a:t>프로 </a:t>
            </a:r>
            <a:r>
              <a:rPr lang="ko-KR" altLang="en-US" sz="1000" dirty="0" err="1"/>
              <a:t>페셔널에</a:t>
            </a:r>
            <a:r>
              <a:rPr lang="ko-KR" altLang="en-US" sz="1000" dirty="0"/>
              <a:t> 대한 선호하는 파일 시스템입니다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일단 볼륨을 </a:t>
            </a:r>
            <a:r>
              <a:rPr lang="en-US" altLang="ko-KR" sz="1000" dirty="0"/>
              <a:t>NTFS</a:t>
            </a:r>
            <a:r>
              <a:rPr lang="ko-KR" altLang="en-US" sz="1000" dirty="0"/>
              <a:t>로 변환하면 다시 </a:t>
            </a:r>
            <a:r>
              <a:rPr lang="en-US" altLang="ko-KR" sz="1000" dirty="0"/>
              <a:t>FAT </a:t>
            </a:r>
            <a:r>
              <a:rPr lang="ko-KR" altLang="en-US" sz="1000" dirty="0"/>
              <a:t>또는 </a:t>
            </a:r>
            <a:r>
              <a:rPr lang="en-US" altLang="ko-KR" sz="1000" dirty="0"/>
              <a:t>FAT32 </a:t>
            </a:r>
            <a:r>
              <a:rPr lang="ko-KR" altLang="en-US" sz="1000" dirty="0"/>
              <a:t>로 변환할 </a:t>
            </a:r>
            <a:r>
              <a:rPr lang="ko-KR" altLang="en-US" sz="1000" dirty="0" err="1"/>
              <a:t>수없습니다</a:t>
            </a:r>
            <a:r>
              <a:rPr lang="ko-KR" altLang="en-US" sz="1000" dirty="0"/>
              <a:t> </a:t>
            </a:r>
            <a:br>
              <a:rPr lang="ko-KR" altLang="en-US" sz="1000" dirty="0"/>
            </a:b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■ </a:t>
            </a:r>
            <a:r>
              <a:rPr lang="en-US" altLang="ko-KR" sz="1000" dirty="0"/>
              <a:t>FAT</a:t>
            </a:r>
            <a:r>
              <a:rPr lang="ko-KR" altLang="en-US" sz="1000" dirty="0"/>
              <a:t>와 </a:t>
            </a:r>
            <a:r>
              <a:rPr lang="en-US" altLang="ko-KR" sz="1000" dirty="0"/>
              <a:t>FAT32 </a:t>
            </a:r>
            <a:r>
              <a:rPr lang="ko-KR" altLang="en-US" sz="1000" dirty="0"/>
              <a:t>사이의 주요 차이점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</a:p>
          <a:p>
            <a:r>
              <a:rPr lang="en-US" altLang="ko-KR" sz="1000" dirty="0"/>
              <a:t>   1. Volume size.</a:t>
            </a:r>
          </a:p>
          <a:p>
            <a:r>
              <a:rPr lang="en-US" altLang="ko-KR" sz="1000" dirty="0"/>
              <a:t>   2. Cluster size.</a:t>
            </a:r>
          </a:p>
          <a:p>
            <a:r>
              <a:rPr lang="en-US" altLang="ko-KR" sz="1000" dirty="0"/>
              <a:t>   3. Supported operating systems.</a:t>
            </a:r>
          </a:p>
          <a:p>
            <a:endParaRPr lang="en-US" altLang="ko-KR" sz="1000" dirty="0"/>
          </a:p>
          <a:p>
            <a:r>
              <a:rPr lang="en-US" altLang="ko-KR" sz="1000" dirty="0"/>
              <a:t>Windows XP Professional can read and write to larger FAT32 volumes</a:t>
            </a:r>
          </a:p>
          <a:p>
            <a:r>
              <a:rPr lang="en-US" altLang="ko-KR" sz="1000" dirty="0"/>
              <a:t>formatted by Microsoft Windows 98 and Microsoft Windows 2000.</a:t>
            </a:r>
          </a:p>
          <a:p>
            <a:endParaRPr lang="en-US" altLang="ko-KR" sz="1000" dirty="0"/>
          </a:p>
          <a:p>
            <a:r>
              <a:rPr lang="en-US" altLang="ko-KR" sz="1000" dirty="0"/>
              <a:t>Windows NT Workstation 4.0 with Service Pack 3 or earlier supports a</a:t>
            </a:r>
          </a:p>
          <a:p>
            <a:r>
              <a:rPr lang="en-US" altLang="ko-KR" sz="1000" dirty="0"/>
              <a:t>version of NTFS that is not compatible with NTFS running on Windows XP</a:t>
            </a:r>
          </a:p>
          <a:p>
            <a:r>
              <a:rPr lang="en-US" altLang="ko-KR" sz="1000" dirty="0"/>
              <a:t>Professional. If you require a dual-boot system with these two operating</a:t>
            </a:r>
          </a:p>
          <a:p>
            <a:r>
              <a:rPr lang="en-US" altLang="ko-KR" sz="1000" dirty="0"/>
              <a:t>systems, you would need to use FAT or FAT32 for Windows NT.</a:t>
            </a:r>
          </a:p>
        </p:txBody>
      </p:sp>
      <p:sp>
        <p:nvSpPr>
          <p:cNvPr id="307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4D771C-617E-47D7-AA0E-7067E97AC4B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3076" name="Text Box 25"/>
          <p:cNvSpPr txBox="1">
            <a:spLocks noChangeArrowheads="1"/>
          </p:cNvSpPr>
          <p:nvPr/>
        </p:nvSpPr>
        <p:spPr bwMode="auto">
          <a:xfrm>
            <a:off x="4714875" y="3571875"/>
            <a:ext cx="4162425" cy="27146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endParaRPr lang="en-US" altLang="ko-KR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244475" y="542925"/>
            <a:ext cx="4194175" cy="21431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000" b="1">
                <a:solidFill>
                  <a:schemeClr val="bg1"/>
                </a:solidFill>
              </a:rPr>
              <a:t>Using FAT or FAT32 </a:t>
            </a:r>
          </a:p>
        </p:txBody>
      </p:sp>
      <p:sp>
        <p:nvSpPr>
          <p:cNvPr id="3078" name="Text Box 28"/>
          <p:cNvSpPr txBox="1">
            <a:spLocks noChangeArrowheads="1"/>
          </p:cNvSpPr>
          <p:nvPr/>
        </p:nvSpPr>
        <p:spPr bwMode="auto">
          <a:xfrm>
            <a:off x="250825" y="765175"/>
            <a:ext cx="4176713" cy="2482850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endParaRPr lang="en-US" altLang="ko-KR"/>
          </a:p>
        </p:txBody>
      </p:sp>
      <p:pic>
        <p:nvPicPr>
          <p:cNvPr id="307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3519488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5" y="571500"/>
            <a:ext cx="4143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3429000"/>
            <a:ext cx="4140200" cy="1933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082" name="직선 연결선 12"/>
          <p:cNvCxnSpPr>
            <a:cxnSpLocks noChangeShapeType="1"/>
          </p:cNvCxnSpPr>
          <p:nvPr/>
        </p:nvCxnSpPr>
        <p:spPr bwMode="auto">
          <a:xfrm>
            <a:off x="4786313" y="1143000"/>
            <a:ext cx="785812" cy="1588"/>
          </a:xfrm>
          <a:prstGeom prst="line">
            <a:avLst/>
          </a:prstGeom>
          <a:noFill/>
          <a:ln w="3175" algn="ctr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/>
        </p:nvGraphicFramePr>
        <p:xfrm>
          <a:off x="755576" y="1435006"/>
          <a:ext cx="7888390" cy="509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/>
        </p:nvGraphicFramePr>
        <p:xfrm>
          <a:off x="571472" y="1168064"/>
          <a:ext cx="8072494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/>
        </p:nvGraphicFramePr>
        <p:xfrm>
          <a:off x="571472" y="1096056"/>
          <a:ext cx="8072494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5"/>
          <p:cNvSpPr txBox="1">
            <a:spLocks noChangeArrowheads="1"/>
          </p:cNvSpPr>
          <p:nvPr/>
        </p:nvSpPr>
        <p:spPr bwMode="auto">
          <a:xfrm>
            <a:off x="250825" y="3589338"/>
            <a:ext cx="4176713" cy="26971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800" dirty="0"/>
              <a:t>NTFS is a file system that is available on Windows NT, Windows 2000, and</a:t>
            </a:r>
          </a:p>
          <a:p>
            <a:r>
              <a:rPr lang="en-US" altLang="ko-KR" sz="800" dirty="0"/>
              <a:t>Windows XP Professional. It is not available on other versions of Windows</a:t>
            </a:r>
          </a:p>
          <a:p>
            <a:r>
              <a:rPr lang="en-US" altLang="ko-KR" sz="800" dirty="0"/>
              <a:t>operating systems. NTFS provides performance and features that are not found</a:t>
            </a:r>
          </a:p>
          <a:p>
            <a:r>
              <a:rPr lang="en-US" altLang="ko-KR" sz="800" dirty="0"/>
              <a:t>in either FAT or FAT32. NTFS provides:</a:t>
            </a:r>
          </a:p>
        </p:txBody>
      </p:sp>
      <p:sp>
        <p:nvSpPr>
          <p:cNvPr id="40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C8709-0434-4904-8D23-483597C661C3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4100" name="Text Box 25"/>
          <p:cNvSpPr txBox="1">
            <a:spLocks noChangeArrowheads="1"/>
          </p:cNvSpPr>
          <p:nvPr/>
        </p:nvSpPr>
        <p:spPr bwMode="auto">
          <a:xfrm>
            <a:off x="4714875" y="3571875"/>
            <a:ext cx="4162425" cy="27146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※ </a:t>
            </a:r>
            <a:r>
              <a:rPr lang="en-US" altLang="ko-KR" sz="800" dirty="0">
                <a:solidFill>
                  <a:srgbClr val="FF0000"/>
                </a:solidFill>
                <a:latin typeface="굴림" charset="-127"/>
                <a:ea typeface="굴림" charset="-127"/>
              </a:rPr>
              <a:t>convert  e:  /FS:NTFS </a:t>
            </a:r>
          </a:p>
          <a:p>
            <a:pPr marL="342900" indent="-342900">
              <a:spcBef>
                <a:spcPct val="50000"/>
              </a:spcBef>
              <a:defRPr/>
            </a:pPr>
            <a:endParaRPr lang="en-US" altLang="ko-KR" sz="800" b="1" i="1" dirty="0">
              <a:latin typeface="굴림" charset="-127"/>
              <a:ea typeface="굴림" charset="-127"/>
            </a:endParaRP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You cannot convert the Windows XP Professional </a:t>
            </a:r>
            <a:r>
              <a:rPr lang="en-US" altLang="ko-KR" sz="800" b="1" dirty="0">
                <a:latin typeface="굴림" charset="-127"/>
                <a:ea typeface="굴림" charset="-127"/>
              </a:rPr>
              <a:t>boot volume </a:t>
            </a:r>
            <a:r>
              <a:rPr lang="en-US" altLang="ko-KR" sz="800" dirty="0">
                <a:latin typeface="굴림" charset="-127"/>
                <a:ea typeface="굴림" charset="-127"/>
              </a:rPr>
              <a:t>while</a:t>
            </a: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Windows XP Professional is running, nor can you force a dismount of the</a:t>
            </a: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volume that contains </a:t>
            </a:r>
            <a:r>
              <a:rPr lang="en-US" altLang="ko-KR" sz="800" b="1" dirty="0">
                <a:latin typeface="굴림" charset="-127"/>
                <a:ea typeface="굴림" charset="-127"/>
              </a:rPr>
              <a:t>a paging file</a:t>
            </a:r>
            <a:r>
              <a:rPr lang="en-US" altLang="ko-KR" sz="800" dirty="0">
                <a:latin typeface="굴림" charset="-127"/>
                <a:ea typeface="굴림" charset="-127"/>
              </a:rPr>
              <a:t>. </a:t>
            </a:r>
          </a:p>
          <a:p>
            <a:pPr>
              <a:defRPr/>
            </a:pPr>
            <a:endParaRPr lang="en-US" altLang="ko-KR" sz="800" dirty="0">
              <a:latin typeface="굴림" charset="-127"/>
              <a:ea typeface="굴림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rgbClr val="7030A0"/>
                </a:solidFill>
                <a:latin typeface="굴림" charset="-127"/>
                <a:ea typeface="굴림" charset="-127"/>
              </a:rPr>
              <a:t>A paging file is a temporary file space that is used for virtual memory. In these situations, you must schedule the conversion to occur the next time that you start Windows XP Professional.</a:t>
            </a:r>
          </a:p>
          <a:p>
            <a:pPr>
              <a:defRPr/>
            </a:pPr>
            <a:endParaRPr lang="en-US" altLang="ko-KR" sz="800" dirty="0">
              <a:latin typeface="굴림" charset="-127"/>
              <a:ea typeface="굴림" charset="-127"/>
            </a:endParaRP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If you must restart the computer to complete the conversion, Windows XP</a:t>
            </a: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Professional provides a ten-second delay before the conversion begins. If you</a:t>
            </a: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let the conversion proceed, Windows XP Professional must restart twice to</a:t>
            </a: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complete the conversion.</a:t>
            </a:r>
          </a:p>
          <a:p>
            <a:pPr>
              <a:defRPr/>
            </a:pPr>
            <a:endParaRPr lang="en-US" altLang="ko-KR" sz="800" dirty="0">
              <a:latin typeface="굴림" charset="-127"/>
              <a:ea typeface="굴림" charset="-127"/>
            </a:endParaRPr>
          </a:p>
          <a:p>
            <a:pPr>
              <a:defRPr/>
            </a:pPr>
            <a:endParaRPr lang="en-US" altLang="ko-KR" sz="800" dirty="0">
              <a:latin typeface="굴림" charset="-127"/>
              <a:ea typeface="굴림" charset="-127"/>
            </a:endParaRPr>
          </a:p>
          <a:p>
            <a:pPr>
              <a:defRPr/>
            </a:pPr>
            <a:endParaRPr lang="en-US" altLang="ko-KR" sz="800" dirty="0">
              <a:latin typeface="굴림" charset="-127"/>
              <a:ea typeface="굴림" charset="-127"/>
            </a:endParaRPr>
          </a:p>
          <a:p>
            <a:pPr>
              <a:defRPr/>
            </a:pPr>
            <a:r>
              <a:rPr lang="en-US" altLang="ko-KR" sz="800" dirty="0">
                <a:latin typeface="굴림" charset="-127"/>
                <a:ea typeface="굴림" charset="-127"/>
              </a:rPr>
              <a:t>※  C:\</a:t>
            </a:r>
          </a:p>
        </p:txBody>
      </p:sp>
      <p:sp>
        <p:nvSpPr>
          <p:cNvPr id="4101" name="Text Box 9"/>
          <p:cNvSpPr txBox="1">
            <a:spLocks noChangeArrowheads="1"/>
          </p:cNvSpPr>
          <p:nvPr/>
        </p:nvSpPr>
        <p:spPr bwMode="auto">
          <a:xfrm>
            <a:off x="4683125" y="550863"/>
            <a:ext cx="4194175" cy="214312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000" b="1" dirty="0">
                <a:solidFill>
                  <a:schemeClr val="bg1"/>
                </a:solidFill>
              </a:rPr>
              <a:t>Converting File Systems </a:t>
            </a:r>
          </a:p>
        </p:txBody>
      </p:sp>
      <p:sp>
        <p:nvSpPr>
          <p:cNvPr id="4102" name="Text Box 28"/>
          <p:cNvSpPr txBox="1">
            <a:spLocks noChangeArrowheads="1"/>
          </p:cNvSpPr>
          <p:nvPr/>
        </p:nvSpPr>
        <p:spPr bwMode="auto">
          <a:xfrm>
            <a:off x="4689475" y="773113"/>
            <a:ext cx="4176713" cy="2482850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endParaRPr lang="en-US" altLang="ko-KR"/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244475" y="542925"/>
            <a:ext cx="4194175" cy="214313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sz="1000" b="1" dirty="0">
                <a:solidFill>
                  <a:schemeClr val="bg1"/>
                </a:solidFill>
              </a:rPr>
              <a:t>Using NTFS </a:t>
            </a:r>
          </a:p>
        </p:txBody>
      </p:sp>
      <p:sp>
        <p:nvSpPr>
          <p:cNvPr id="4104" name="Text Box 28"/>
          <p:cNvSpPr txBox="1">
            <a:spLocks noChangeArrowheads="1"/>
          </p:cNvSpPr>
          <p:nvPr/>
        </p:nvSpPr>
        <p:spPr bwMode="auto">
          <a:xfrm>
            <a:off x="250825" y="765175"/>
            <a:ext cx="4176713" cy="2482850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AutoNum type="arabicParenBoth"/>
            </a:pPr>
            <a:endParaRPr lang="en-US" altLang="ko-KR"/>
          </a:p>
        </p:txBody>
      </p:sp>
      <p:pic>
        <p:nvPicPr>
          <p:cNvPr id="410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34956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785794"/>
            <a:ext cx="3508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929198"/>
            <a:ext cx="4178300" cy="10937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8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0013" y="5722938"/>
            <a:ext cx="6096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72728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User right (</a:t>
            </a:r>
            <a:r>
              <a:rPr lang="ko-KR" altLang="en-US" sz="3200" dirty="0" smtClean="0"/>
              <a:t>사용자 권한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이란</a:t>
            </a:r>
            <a:r>
              <a:rPr lang="en-US" altLang="ko-KR" sz="3200" dirty="0" smtClean="0"/>
              <a:t>?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컴퓨터나 도메인에서 작업을 수행할 수 있는 권한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lphaLcPeriod"/>
            </a:pPr>
            <a:r>
              <a:rPr lang="ko-KR" altLang="en-US" dirty="0" smtClean="0"/>
              <a:t>로그온 권한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컴퓨터에 </a:t>
            </a:r>
            <a:r>
              <a:rPr lang="en-US" altLang="ko-KR" dirty="0" smtClean="0"/>
              <a:t>Log-on </a:t>
            </a:r>
            <a:r>
              <a:rPr lang="ko-KR" altLang="en-US" dirty="0" smtClean="0"/>
              <a:t>할 수 있는 사용자 권한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</a:t>
            </a:r>
            <a:r>
              <a:rPr lang="ko-KR" altLang="en-US" dirty="0" smtClean="0"/>
              <a:t> 로그온 방법을 제어</a:t>
            </a:r>
            <a:endParaRPr lang="en-US" altLang="ko-KR" dirty="0" smtClean="0"/>
          </a:p>
          <a:p>
            <a:pPr marL="1257300" lvl="2" indent="-342900"/>
            <a:r>
              <a:rPr lang="en-US" altLang="ko-KR" dirty="0" smtClean="0"/>
              <a:t>		ex) </a:t>
            </a:r>
            <a:r>
              <a:rPr lang="ko-KR" altLang="en-US" dirty="0" smtClean="0"/>
              <a:t>컴퓨터에 로컬로 로그온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사용 권한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컴퓨터와 도메인 리소스에 대한 액세스를 제어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</a:t>
            </a:r>
            <a:r>
              <a:rPr lang="ko-KR" altLang="en-US" dirty="0" smtClean="0"/>
              <a:t>     특정 개체에 설정된 사용 권한을 무시할 수 있다</a:t>
            </a:r>
            <a:endParaRPr lang="en-US" altLang="ko-KR" dirty="0" smtClean="0"/>
          </a:p>
          <a:p>
            <a:r>
              <a:rPr lang="en-US" altLang="ko-KR" dirty="0" smtClean="0"/>
              <a:t>		ex)</a:t>
            </a:r>
            <a:r>
              <a:rPr lang="ko-KR" altLang="en-US" dirty="0" smtClean="0"/>
              <a:t>컴퓨터 종료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두 가지 유형의 사용자 권한은 모두 관리자에 의해 개별 사용자나 그룹에게 컴퓨터에 대한 보안 설정의 일부로 할당됩니다</a:t>
            </a:r>
            <a:r>
              <a:rPr lang="en-US" altLang="ko-KR" dirty="0" smtClean="0"/>
              <a:t>..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548680"/>
            <a:ext cx="9144000" cy="5040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22011"/>
            <a:ext cx="9144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-7937" y="1020336"/>
            <a:ext cx="9144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78452" y="577255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Microsoft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626"/>
            <a:ext cx="323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right  /  Permissions </a:t>
            </a:r>
          </a:p>
        </p:txBody>
      </p:sp>
      <p:pic>
        <p:nvPicPr>
          <p:cNvPr id="9" name="그림 8" descr="User Righ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1268760"/>
            <a:ext cx="1883837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1088</Words>
  <Application>Microsoft Office PowerPoint</Application>
  <PresentationFormat>화면 슬라이드 쇼(4:3)</PresentationFormat>
  <Paragraphs>257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보안 엔지니어 (AD)</dc:title>
  <dc:creator>ITBANK</dc:creator>
  <cp:lastModifiedBy>user</cp:lastModifiedBy>
  <cp:revision>144</cp:revision>
  <dcterms:created xsi:type="dcterms:W3CDTF">2015-06-30T05:11:20Z</dcterms:created>
  <dcterms:modified xsi:type="dcterms:W3CDTF">2016-08-09T07:14:31Z</dcterms:modified>
</cp:coreProperties>
</file>