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8" r:id="rId16"/>
    <p:sldId id="279" r:id="rId17"/>
    <p:sldId id="280" r:id="rId18"/>
    <p:sldId id="32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321" r:id="rId29"/>
    <p:sldId id="322" r:id="rId30"/>
    <p:sldId id="323" r:id="rId31"/>
    <p:sldId id="324" r:id="rId32"/>
    <p:sldId id="291" r:id="rId33"/>
    <p:sldId id="292" r:id="rId34"/>
    <p:sldId id="325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26" r:id="rId44"/>
    <p:sldId id="301" r:id="rId45"/>
    <p:sldId id="302" r:id="rId46"/>
    <p:sldId id="303" r:id="rId47"/>
    <p:sldId id="304" r:id="rId48"/>
    <p:sldId id="305" r:id="rId49"/>
    <p:sldId id="310" r:id="rId50"/>
    <p:sldId id="306" r:id="rId51"/>
    <p:sldId id="307" r:id="rId52"/>
    <p:sldId id="308" r:id="rId53"/>
    <p:sldId id="309" r:id="rId54"/>
    <p:sldId id="316" r:id="rId55"/>
    <p:sldId id="311" r:id="rId56"/>
    <p:sldId id="312" r:id="rId57"/>
    <p:sldId id="313" r:id="rId58"/>
    <p:sldId id="314" r:id="rId59"/>
    <p:sldId id="315" r:id="rId60"/>
    <p:sldId id="317" r:id="rId61"/>
    <p:sldId id="318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64" autoAdjust="0"/>
    <p:restoredTop sz="94660"/>
  </p:normalViewPr>
  <p:slideViewPr>
    <p:cSldViewPr>
      <p:cViewPr varScale="1">
        <p:scale>
          <a:sx n="78" d="100"/>
          <a:sy n="78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6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2020.3.9</a:t>
            </a:r>
            <a:endParaRPr lang="en-US" altLang="ko-KR" sz="2800" smtClean="0"/>
          </a:p>
          <a:p>
            <a:r>
              <a:rPr lang="ko-KR" altLang="en-US" sz="2800" smtClean="0"/>
              <a:t>한국소프트웨어기술진흥협회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“quit()”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4.0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append()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2019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https://spectrum.ieee.org/static/interactive-the-top-programming-languages-2019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02568"/>
            <a:ext cx="3076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72000" y="2780928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4149080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75956" y="6361534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d[‘a’]=0 (</a:t>
            </a:r>
            <a:r>
              <a:rPr lang="ko-KR" altLang="en-US" smtClean="0">
                <a:sym typeface="Wingdings" panose="05000000000000000000" pitchFamily="2" charset="2"/>
              </a:rPr>
              <a:t>기존값 변경</a:t>
            </a:r>
            <a:r>
              <a:rPr lang="en-US" altLang="ko-KR" smtClean="0">
                <a:sym typeface="Wingdings" panose="05000000000000000000" pitchFamily="2" charset="2"/>
              </a:rPr>
              <a:t>), d[‘d’]=777 (</a:t>
            </a:r>
            <a:r>
              <a:rPr lang="ko-KR" altLang="en-US" smtClean="0">
                <a:sym typeface="Wingdings" panose="05000000000000000000" pitchFamily="2" charset="2"/>
              </a:rPr>
              <a:t>추가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type(d)  dict, d = { } </a:t>
            </a:r>
            <a:r>
              <a:rPr lang="ko-KR" altLang="en-US" smtClean="0">
                <a:sym typeface="Wingdings" panose="05000000000000000000" pitchFamily="2" charset="2"/>
              </a:rPr>
              <a:t>는 빈 딕셔너리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곱하기는 사용할 수 없다</a:t>
            </a:r>
            <a:endParaRPr lang="en-US" altLang="ko-KR" smtClean="0"/>
          </a:p>
          <a:p>
            <a:pPr lvl="1"/>
            <a:r>
              <a:rPr lang="en-US" altLang="ko-KR" smtClean="0"/>
              <a:t>type(s) </a:t>
            </a:r>
            <a:r>
              <a:rPr lang="en-US" altLang="ko-KR" smtClean="0">
                <a:sym typeface="Wingdings" panose="05000000000000000000" pitchFamily="2" charset="2"/>
              </a:rPr>
              <a:t> set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800" smtClean="0"/>
              <a:t>리스트를 복사할때는 </a:t>
            </a:r>
            <a:r>
              <a:rPr lang="en-US" altLang="ko-KR" sz="1800" smtClean="0"/>
              <a:t>l.copy() </a:t>
            </a:r>
            <a:r>
              <a:rPr lang="ko-KR" altLang="en-US" sz="1800" smtClean="0"/>
              <a:t>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l[:])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… else … elif</a:t>
            </a:r>
          </a:p>
          <a:p>
            <a:r>
              <a:rPr lang="en-US" altLang="ko-KR" sz="2000" smtClean="0"/>
              <a:t>&lt; &gt; &lt;= &gt;= == !=</a:t>
            </a:r>
          </a:p>
          <a:p>
            <a:r>
              <a:rPr lang="en-US" altLang="ko-KR" sz="2000" smtClean="0"/>
              <a:t>and, or, not</a:t>
            </a:r>
          </a:p>
          <a:p>
            <a:r>
              <a:rPr lang="en-US" altLang="ko-KR" sz="2000" smtClean="0"/>
              <a:t>in, not in</a:t>
            </a:r>
          </a:p>
          <a:p>
            <a:r>
              <a:rPr lang="en-US" altLang="ko-KR" sz="2000" smtClean="0"/>
              <a:t>pass</a:t>
            </a:r>
          </a:p>
          <a:p>
            <a:r>
              <a:rPr lang="en-US" altLang="ko-KR" sz="2000" smtClean="0"/>
              <a:t>a = 1 if n&gt;0 else -1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파이썬에서 </a:t>
            </a:r>
            <a:r>
              <a:rPr lang="en-US" altLang="ko-KR" sz="1800" smtClean="0"/>
              <a:t>while </a:t>
            </a:r>
            <a:r>
              <a:rPr lang="ko-KR" altLang="en-US" sz="1800" smtClean="0"/>
              <a:t>문은 거의 사용하지 않는다</a:t>
            </a:r>
            <a:r>
              <a:rPr lang="en-US" altLang="ko-KR" sz="180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 for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사용하자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 … continue … break</a:t>
            </a:r>
          </a:p>
          <a:p>
            <a:pPr lvl="1"/>
            <a:r>
              <a:rPr lang="ko-KR" altLang="en-US" sz="1800" smtClean="0"/>
              <a:t>프로그램 강제 종료 </a:t>
            </a:r>
            <a:r>
              <a:rPr lang="en-US" altLang="ko-KR" sz="18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>
              <a:sym typeface="Wingdings" panose="05000000000000000000" pitchFamily="2" charset="2"/>
            </a:endParaRP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smtClean="0">
                <a:sym typeface="Wingdings" panose="05000000000000000000" pitchFamily="2" charset="2"/>
              </a:rPr>
              <a:t>56789 </a:t>
            </a:r>
            <a:r>
              <a:rPr lang="ko-KR" altLang="en-US" sz="18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print(a,b,c)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smtClean="0"/>
              <a:t>주의할 점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파이썬은 </a:t>
            </a:r>
            <a:r>
              <a:rPr lang="en-US" altLang="ko-KR" sz="2400" smtClean="0"/>
              <a:t>casual </a:t>
            </a:r>
            <a:r>
              <a:rPr lang="ko-KR" altLang="en-US" sz="2400" smtClean="0"/>
              <a:t>한 언어이다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그러므로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꼭 필요한 경우에만 함수를 만들자</a:t>
            </a:r>
            <a:r>
              <a:rPr lang="en-US" altLang="ko-KR" sz="2400" smtClean="0"/>
              <a:t>!</a:t>
            </a:r>
          </a:p>
          <a:p>
            <a:pPr lvl="2"/>
            <a:r>
              <a:rPr lang="ko-KR" altLang="en-US" smtClean="0"/>
              <a:t>한 프로그램 안에서 여러 번 사용하는 경우</a:t>
            </a:r>
            <a:endParaRPr lang="en-US" altLang="ko-KR" smtClean="0"/>
          </a:p>
          <a:p>
            <a:pPr lvl="2"/>
            <a:r>
              <a:rPr lang="ko-KR" altLang="en-US" smtClean="0"/>
              <a:t>다른 함수의 인자로 함수를 넘겨야 하는 경우</a:t>
            </a:r>
            <a:endParaRPr lang="en-US" altLang="ko-KR" smtClean="0"/>
          </a:p>
          <a:p>
            <a:pPr lvl="2"/>
            <a:r>
              <a:rPr lang="ko-KR" altLang="en-US" smtClean="0"/>
              <a:t>꼭 필요한 경우에도 되도록이면 </a:t>
            </a:r>
            <a:r>
              <a:rPr lang="en-US" altLang="ko-KR" smtClean="0"/>
              <a:t>lambda </a:t>
            </a:r>
            <a:r>
              <a:rPr lang="ko-KR" altLang="en-US" smtClean="0"/>
              <a:t>함수를 사용하자</a:t>
            </a:r>
            <a:endParaRPr lang="en-US" altLang="ko-KR" smtClean="0"/>
          </a:p>
          <a:p>
            <a:pPr lvl="2"/>
            <a:r>
              <a:rPr lang="ko-KR" altLang="en-US" smtClean="0"/>
              <a:t>함수의 출력값은 </a:t>
            </a:r>
            <a:r>
              <a:rPr lang="en-US" altLang="ko-KR" smtClean="0"/>
              <a:t>return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z="2400" smtClean="0"/>
              <a:t>파이썬에서는 함수를 변수에 할당하거나 인자로 넘길수 있다</a:t>
            </a:r>
            <a:endParaRPr lang="en-US" altLang="ko-KR" sz="2400" smtClean="0"/>
          </a:p>
          <a:p>
            <a:pPr lvl="2"/>
            <a:r>
              <a:rPr lang="en-US" altLang="ko-KR" smtClean="0"/>
              <a:t>def mysum(a,b): return(a+b) </a:t>
            </a:r>
            <a:r>
              <a:rPr lang="en-US" altLang="ko-KR" smtClean="0">
                <a:sym typeface="Wingdings" panose="05000000000000000000" pitchFamily="2" charset="2"/>
              </a:rPr>
              <a:t> ms = mysum</a:t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>
                <a:sym typeface="Wingdings" panose="05000000000000000000" pitchFamily="2" charset="2"/>
              </a:rPr>
              <a:t>	 mysum2(mysum, 1)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Python Cookbook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</a:t>
            </a:r>
            <a:r>
              <a:rPr lang="en-US" altLang="ko-KR" sz="1600">
                <a:hlinkClick r:id="rId6"/>
              </a:rPr>
              <a:t>://</a:t>
            </a:r>
            <a:r>
              <a:rPr lang="en-US" altLang="ko-KR" sz="1600">
                <a:hlinkClick r:id="rId6"/>
              </a:rPr>
              <a:t>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</a:t>
            </a:r>
            <a:r>
              <a:rPr lang="ko-KR" altLang="en-US" sz="16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64264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48" y="396893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00" y="5443606"/>
            <a:ext cx="957620" cy="122575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68" y="544360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10" y="3924755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264264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 = f.readline()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header = s.strip().split(',')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line.strip().split(',')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iris.append(l)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</a:t>
            </a:r>
            <a:r>
              <a:rPr lang="ko-KR" altLang="en-US" smtClean="0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6" y="3244556"/>
            <a:ext cx="7423184" cy="320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3.6.8</a:t>
            </a:r>
          </a:p>
          <a:p>
            <a:pPr lvl="1"/>
            <a:r>
              <a:rPr lang="en-US" altLang="ko-KR" sz="1600" smtClean="0">
                <a:hlinkClick r:id="rId3"/>
              </a:rPr>
              <a:t>https</a:t>
            </a:r>
            <a:r>
              <a:rPr lang="en-US" altLang="ko-KR" sz="1600">
                <a:hlinkClick r:id="rId3"/>
              </a:rPr>
              <a:t>://</a:t>
            </a:r>
            <a:r>
              <a:rPr lang="en-US" altLang="ko-KR" sz="1600">
                <a:hlinkClick r:id="rId3"/>
              </a:rPr>
              <a:t>www.python.org/downloads/release/python-368</a:t>
            </a:r>
            <a:r>
              <a:rPr lang="en-US" altLang="ko-KR" sz="1600" smtClean="0">
                <a:hlinkClick r:id="rId3"/>
              </a:rPr>
              <a:t>/</a:t>
            </a:r>
            <a:endParaRPr lang="en-US" altLang="ko-KR" sz="1600" smtClean="0"/>
          </a:p>
          <a:p>
            <a:pPr lvl="1"/>
            <a:r>
              <a:rPr lang="en-US" altLang="ko-KR" sz="1600"/>
              <a:t>Windows x86-64 executable installer</a:t>
            </a:r>
          </a:p>
          <a:p>
            <a:pPr lvl="1"/>
            <a:r>
              <a:rPr lang="en-US" altLang="ko-KR" sz="1600"/>
              <a:t>python-3.6.8-amd64.exe</a:t>
            </a:r>
          </a:p>
          <a:p>
            <a:pPr lvl="1"/>
            <a:endParaRPr lang="en-US" altLang="ko-KR" sz="160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395536" y="5085184"/>
            <a:ext cx="504056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3540</Words>
  <Application>Microsoft Office PowerPoint</Application>
  <PresentationFormat>화면 슬라이드 쇼(4:3)</PresentationFormat>
  <Paragraphs>821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자료형</vt:lpstr>
      <vt:lpstr>파이썬 둘러보기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hwangheui lee</cp:lastModifiedBy>
  <cp:revision>145</cp:revision>
  <dcterms:created xsi:type="dcterms:W3CDTF">2019-01-17T00:58:44Z</dcterms:created>
  <dcterms:modified xsi:type="dcterms:W3CDTF">2020-03-22T09:15:10Z</dcterms:modified>
</cp:coreProperties>
</file>