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5257800" cy="1295400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5257800" cy="2133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692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2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6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21336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78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12A9-228D-41B9-BDA2-5F2FF55CA389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5F693-3430-486A-9F70-D71C28D7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29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Arial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old" charset="0"/>
              </a:rPr>
              <a:t>Autonomous Control System</a:t>
            </a:r>
            <a:endParaRPr lang="en-US" dirty="0" smtClean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400"/>
            <a:ext cx="4716487" cy="616512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old" charset="0"/>
              </a:rPr>
              <a:t>Autonomous System Breakdown</a:t>
            </a:r>
            <a:endParaRPr lang="en-US" dirty="0" smtClean="0">
              <a:latin typeface="Arial Bold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0032"/>
            <a:ext cx="7772400" cy="3839935"/>
          </a:xfrm>
        </p:spPr>
      </p:pic>
    </p:spTree>
    <p:extLst>
      <p:ext uri="{BB962C8B-B14F-4D97-AF65-F5344CB8AC3E}">
        <p14:creationId xmlns:p14="http://schemas.microsoft.com/office/powerpoint/2010/main" val="22215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 Bold" charset="0"/>
              </a:rPr>
              <a:t>Filter Comparison</a:t>
            </a:r>
            <a:endParaRPr lang="en-US" dirty="0" smtClean="0">
              <a:latin typeface="Arial Bold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1327"/>
            <a:ext cx="4038600" cy="300370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61327"/>
            <a:ext cx="4038600" cy="3003708"/>
          </a:xfrm>
        </p:spPr>
      </p:pic>
    </p:spTree>
    <p:extLst>
      <p:ext uri="{BB962C8B-B14F-4D97-AF65-F5344CB8AC3E}">
        <p14:creationId xmlns:p14="http://schemas.microsoft.com/office/powerpoint/2010/main" val="3099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 Bold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4821124" cy="5120367"/>
          </a:xfrm>
        </p:spPr>
      </p:pic>
    </p:spTree>
    <p:extLst>
      <p:ext uri="{BB962C8B-B14F-4D97-AF65-F5344CB8AC3E}">
        <p14:creationId xmlns:p14="http://schemas.microsoft.com/office/powerpoint/2010/main" val="22215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S-Concordia-Powerpoint-2011">
  <a:themeElements>
    <a:clrScheme name="Concordia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UCS-Concordia-Powerpoint-2011</vt:lpstr>
      <vt:lpstr>Autonomous Control System</vt:lpstr>
      <vt:lpstr>PowerPoint Presentation</vt:lpstr>
      <vt:lpstr>Autonomous System Breakdown</vt:lpstr>
      <vt:lpstr>Filter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Control System</dc:title>
  <dc:creator>Louay Cheikh</dc:creator>
  <cp:lastModifiedBy>Louay Cheikh</cp:lastModifiedBy>
  <cp:revision>6</cp:revision>
  <dcterms:created xsi:type="dcterms:W3CDTF">2012-11-10T21:07:10Z</dcterms:created>
  <dcterms:modified xsi:type="dcterms:W3CDTF">2012-11-10T21:55:23Z</dcterms:modified>
</cp:coreProperties>
</file>