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64" r:id="rId2"/>
    <p:sldId id="265" r:id="rId3"/>
    <p:sldId id="266" r:id="rId4"/>
    <p:sldId id="267" r:id="rId5"/>
    <p:sldId id="268" r:id="rId6"/>
    <p:sldId id="270" r:id="rId7"/>
    <p:sldId id="271" r:id="rId8"/>
    <p:sldId id="272" r:id="rId9"/>
    <p:sldId id="273" r:id="rId10"/>
    <p:sldId id="256" r:id="rId11"/>
    <p:sldId id="274" r:id="rId12"/>
    <p:sldId id="275" r:id="rId13"/>
    <p:sldId id="276" r:id="rId14"/>
    <p:sldId id="257" r:id="rId15"/>
    <p:sldId id="258" r:id="rId16"/>
    <p:sldId id="261" r:id="rId17"/>
    <p:sldId id="262" r:id="rId18"/>
    <p:sldId id="259" r:id="rId19"/>
    <p:sldId id="260" r:id="rId20"/>
    <p:sldId id="263" r:id="rId21"/>
    <p:sldId id="277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OM" initials="C" lastIdx="1" clrIdx="0">
    <p:extLst>
      <p:ext uri="{19B8F6BF-5375-455C-9EA6-DF929625EA0E}">
        <p15:presenceInfo xmlns:p15="http://schemas.microsoft.com/office/powerpoint/2012/main" userId="CO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0632" autoAdjust="0"/>
  </p:normalViewPr>
  <p:slideViewPr>
    <p:cSldViewPr snapToGrid="0">
      <p:cViewPr>
        <p:scale>
          <a:sx n="100" d="100"/>
          <a:sy n="100" d="100"/>
        </p:scale>
        <p:origin x="936" y="4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28BE65-A652-4D04-9F71-10C349CFCE31}" type="datetimeFigureOut">
              <a:rPr lang="ko-KR" altLang="en-US" smtClean="0"/>
              <a:t>2020-07-25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E7F59B-4620-4996-9F63-95DBB9D277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35457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E7F59B-4620-4996-9F63-95DBB9D27723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97357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E7F59B-4620-4996-9F63-95DBB9D27723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43506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E7F59B-4620-4996-9F63-95DBB9D27723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71059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E7F59B-4620-4996-9F63-95DBB9D27723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3426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523C7C-6F8C-44A0-9CB0-22035E3A44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76027A2-9EF9-4EC3-ADCB-AD732A9B27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49FD8A-AE79-4A41-A9CE-7D0A92806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E2BFF-7FF3-4679-BEEC-777A1603CB4C}" type="datetimeFigureOut">
              <a:rPr lang="ko-KR" altLang="en-US" smtClean="0"/>
              <a:t>2020-07-25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D672F7-FD73-4906-8943-1EF7091C5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FE0F72-5A60-4109-9E74-3ED28DDAD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31D74-C581-4126-A936-DE15CDEAD0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213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BED5B3-97D5-4582-B8C3-5D4361233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2CA8A6D-686D-4522-9802-1D9DD0A3CA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8001E3-1131-49C2-B1EF-0F5B1FDC2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E2BFF-7FF3-4679-BEEC-777A1603CB4C}" type="datetimeFigureOut">
              <a:rPr lang="ko-KR" altLang="en-US" smtClean="0"/>
              <a:t>2020-07-25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22713C-5EB8-40A8-AB8F-3D41DB3A1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4A790C-64FF-4881-AFF9-CC5B2A61A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31D74-C581-4126-A936-DE15CDEAD0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9795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CC79EF2-175B-4B08-994B-B16DE187D2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EB582AA-DD6F-477D-925E-1BD412CD24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C0E1FB-C7D1-4CED-9A0A-AA6459BA5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E2BFF-7FF3-4679-BEEC-777A1603CB4C}" type="datetimeFigureOut">
              <a:rPr lang="ko-KR" altLang="en-US" smtClean="0"/>
              <a:t>2020-07-25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94BFF9-72EB-4632-90E2-C5ABC382C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C5D90A-FAE7-48FC-8B1F-D482AC464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31D74-C581-4126-A936-DE15CDEAD0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1578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E0E802-610F-4761-8319-FB754CC5D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DB439E-3365-4C6F-A2F9-A059D4147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07A0FA-EFDD-4900-9E70-DB74CBAFC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E2BFF-7FF3-4679-BEEC-777A1603CB4C}" type="datetimeFigureOut">
              <a:rPr lang="ko-KR" altLang="en-US" smtClean="0"/>
              <a:t>2020-07-25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F374E8-70E7-4710-A87D-F21971E8D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2BE53C-13B3-4B38-8EC9-12A85BDA5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31D74-C581-4126-A936-DE15CDEAD0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59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8177C6-0534-4592-909C-03CC4F25E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7A82B3-D5C7-40AE-9B6C-3FB958ACA5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32670F-D3B9-4BC6-89EF-7387BAA1F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E2BFF-7FF3-4679-BEEC-777A1603CB4C}" type="datetimeFigureOut">
              <a:rPr lang="ko-KR" altLang="en-US" smtClean="0"/>
              <a:t>2020-07-25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6448AD-95CF-4E65-A467-94D534C17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49BA17-D477-4C69-9575-34451970F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31D74-C581-4126-A936-DE15CDEAD0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3187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7E3149-09B9-4269-95CF-1B30B2033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FEC920-718B-47B1-919E-86FBB30E7F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F54A77D-2785-4B88-BD05-32AC2D45EC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C0F2208-BF00-412A-85BB-90432E2BF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E2BFF-7FF3-4679-BEEC-777A1603CB4C}" type="datetimeFigureOut">
              <a:rPr lang="ko-KR" altLang="en-US" smtClean="0"/>
              <a:t>2020-07-25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7BA8962-D740-4CF0-9090-E7716CC4D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C7379C3-0C8A-4D2D-9DEC-7916C00E4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31D74-C581-4126-A936-DE15CDEAD0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3488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D7A1B5-64A5-4AE8-A25B-BB7A80ACF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9984C8-D5C2-454B-965D-2767D292F1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8031248-8ABF-4FD3-8FF0-DDB1F4BEA8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D94F757-1128-4465-B9C0-A6C3DC0C29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F5E45D0-0624-40FB-BA1C-06C9E82E8E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7F9CC06-2DDA-46A8-A60E-81C4E372A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E2BFF-7FF3-4679-BEEC-777A1603CB4C}" type="datetimeFigureOut">
              <a:rPr lang="ko-KR" altLang="en-US" smtClean="0"/>
              <a:t>2020-07-25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1367D0D-2D10-4EAA-A2D2-8D9DBB0F3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7A61158-A7C8-4955-8E7F-A144F41C6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31D74-C581-4126-A936-DE15CDEAD0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2384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B51412-C072-486E-97F1-165FAA10A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224432C-46D0-46FE-BFAD-5F1601A2E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E2BFF-7FF3-4679-BEEC-777A1603CB4C}" type="datetimeFigureOut">
              <a:rPr lang="ko-KR" altLang="en-US" smtClean="0"/>
              <a:t>2020-07-25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605D4E8-7E6A-4E74-94D6-91911513D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AF32BB1-2C62-4064-87F0-D0FEB11AB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31D74-C581-4126-A936-DE15CDEAD0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852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2B93C9C-9753-4C06-90A0-B51370C2C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E2BFF-7FF3-4679-BEEC-777A1603CB4C}" type="datetimeFigureOut">
              <a:rPr lang="ko-KR" altLang="en-US" smtClean="0"/>
              <a:t>2020-07-25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03E51C1-1B42-4E23-AEF5-DDF29026D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517782E-FE68-4969-BE98-2B56C319D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31D74-C581-4126-A936-DE15CDEAD0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3854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9C2A6B-948A-4FA1-8374-4A58FFE48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9A317B-FA6C-442C-B713-9F607B88D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43EC406-970C-4955-BE9F-4CA9B2D331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6FDAA61-8415-405C-9318-22883ECD3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E2BFF-7FF3-4679-BEEC-777A1603CB4C}" type="datetimeFigureOut">
              <a:rPr lang="ko-KR" altLang="en-US" smtClean="0"/>
              <a:t>2020-07-25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C84956B-A70B-45FF-9297-D138A9246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780170C-8F4E-462E-8F11-3C0C49884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31D74-C581-4126-A936-DE15CDEAD0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9336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634F67-4746-461C-BFCC-A07A16016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E4E79EE-26F6-45BE-B479-4B8262A40A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FE5926C-35D2-4409-84DC-732D5AB40C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D5D6E09-8F4A-40AF-87E3-0F9DEA0FC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E2BFF-7FF3-4679-BEEC-777A1603CB4C}" type="datetimeFigureOut">
              <a:rPr lang="ko-KR" altLang="en-US" smtClean="0"/>
              <a:t>2020-07-25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B0DE65-1649-4EF1-B8E5-D9B6BEEDE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F1AFD39-B2C8-4C7D-A5B2-352C3F78A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31D74-C581-4126-A936-DE15CDEAD0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4830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850EE95-D763-4A1A-A7BB-A65A690CD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D64A9A-A785-43D9-8118-8B5D29F60E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FCB03A-AB20-46C1-B83F-20EE64CC4C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E2BFF-7FF3-4679-BEEC-777A1603CB4C}" type="datetimeFigureOut">
              <a:rPr lang="ko-KR" altLang="en-US" smtClean="0"/>
              <a:t>2020-07-25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60DD79-1B44-4D0A-88D2-4A66041113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A46C36-7969-4936-A4E6-A6ECB91A59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731D74-C581-4126-A936-DE15CDEAD0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4139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550B405-BFAF-46C6-AEF9-768303FE6C08}"/>
              </a:ext>
            </a:extLst>
          </p:cNvPr>
          <p:cNvSpPr txBox="1"/>
          <p:nvPr/>
        </p:nvSpPr>
        <p:spPr>
          <a:xfrm>
            <a:off x="92279" y="83890"/>
            <a:ext cx="1031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No. 01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5DF5F06-B17B-430D-AD30-3323F0DCE269}"/>
              </a:ext>
            </a:extLst>
          </p:cNvPr>
          <p:cNvSpPr/>
          <p:nvPr/>
        </p:nvSpPr>
        <p:spPr>
          <a:xfrm>
            <a:off x="192947" y="453222"/>
            <a:ext cx="11803310" cy="62328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7D0FE88-253E-44F1-8002-F140C2E895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670" y="520117"/>
            <a:ext cx="11627140" cy="6107186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A30B1C74-B8E2-4082-A4B6-50FA96212CB9}"/>
              </a:ext>
            </a:extLst>
          </p:cNvPr>
          <p:cNvSpPr/>
          <p:nvPr/>
        </p:nvSpPr>
        <p:spPr>
          <a:xfrm>
            <a:off x="10100346" y="604007"/>
            <a:ext cx="755009" cy="25167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9EA0CAC0-4FBB-4C9B-AA50-E16F446985BD}"/>
              </a:ext>
            </a:extLst>
          </p:cNvPr>
          <p:cNvSpPr/>
          <p:nvPr/>
        </p:nvSpPr>
        <p:spPr>
          <a:xfrm>
            <a:off x="11006356" y="604007"/>
            <a:ext cx="755009" cy="25167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5CE078-33DF-48A4-9A48-05B378A5C54F}"/>
              </a:ext>
            </a:extLst>
          </p:cNvPr>
          <p:cNvSpPr txBox="1"/>
          <p:nvPr/>
        </p:nvSpPr>
        <p:spPr>
          <a:xfrm>
            <a:off x="10159068" y="604007"/>
            <a:ext cx="7298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Log</a:t>
            </a:r>
            <a:r>
              <a:rPr lang="ko-KR" altLang="en-US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>
                <a:solidFill>
                  <a:schemeClr val="bg1"/>
                </a:solidFill>
              </a:rPr>
              <a:t>In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3452B4A-10F2-4DC9-AD12-C1FFC7206FD4}"/>
              </a:ext>
            </a:extLst>
          </p:cNvPr>
          <p:cNvSpPr txBox="1"/>
          <p:nvPr/>
        </p:nvSpPr>
        <p:spPr>
          <a:xfrm>
            <a:off x="11006355" y="582953"/>
            <a:ext cx="7550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Register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34281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550B405-BFAF-46C6-AEF9-768303FE6C08}"/>
              </a:ext>
            </a:extLst>
          </p:cNvPr>
          <p:cNvSpPr txBox="1"/>
          <p:nvPr/>
        </p:nvSpPr>
        <p:spPr>
          <a:xfrm>
            <a:off x="92279" y="83890"/>
            <a:ext cx="1031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No. 10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5DF5F06-B17B-430D-AD30-3323F0DCE269}"/>
              </a:ext>
            </a:extLst>
          </p:cNvPr>
          <p:cNvSpPr/>
          <p:nvPr/>
        </p:nvSpPr>
        <p:spPr>
          <a:xfrm>
            <a:off x="192947" y="453222"/>
            <a:ext cx="11803310" cy="62328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564603E-7D3B-4D56-9713-F9D469149DF4}"/>
              </a:ext>
            </a:extLst>
          </p:cNvPr>
          <p:cNvSpPr/>
          <p:nvPr/>
        </p:nvSpPr>
        <p:spPr>
          <a:xfrm>
            <a:off x="912444" y="2601645"/>
            <a:ext cx="1728132" cy="57884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211CFA0-4CCC-4CEA-B958-32E54D1EAF4F}"/>
              </a:ext>
            </a:extLst>
          </p:cNvPr>
          <p:cNvSpPr/>
          <p:nvPr/>
        </p:nvSpPr>
        <p:spPr>
          <a:xfrm>
            <a:off x="912444" y="3631394"/>
            <a:ext cx="1728132" cy="57884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845938C-6760-498F-A6EF-22F7B0196C49}"/>
              </a:ext>
            </a:extLst>
          </p:cNvPr>
          <p:cNvSpPr/>
          <p:nvPr/>
        </p:nvSpPr>
        <p:spPr>
          <a:xfrm>
            <a:off x="912444" y="4623608"/>
            <a:ext cx="1728132" cy="57884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D4CA5C-E3E0-4A74-A1EE-F8FEEC960569}"/>
              </a:ext>
            </a:extLst>
          </p:cNvPr>
          <p:cNvSpPr txBox="1"/>
          <p:nvPr/>
        </p:nvSpPr>
        <p:spPr>
          <a:xfrm>
            <a:off x="966972" y="2744366"/>
            <a:ext cx="1619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Car 1 or </a:t>
            </a:r>
            <a:r>
              <a:rPr lang="ko-KR" altLang="en-US" dirty="0"/>
              <a:t>등록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0F1DD79-9EF7-469F-B01C-6A140329F8EE}"/>
              </a:ext>
            </a:extLst>
          </p:cNvPr>
          <p:cNvSpPr txBox="1"/>
          <p:nvPr/>
        </p:nvSpPr>
        <p:spPr>
          <a:xfrm>
            <a:off x="966971" y="3736148"/>
            <a:ext cx="1619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Car 2 or </a:t>
            </a:r>
            <a:r>
              <a:rPr lang="ko-KR" altLang="en-US" dirty="0"/>
              <a:t>등록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B8E7A67-3FE7-428E-929E-B6A4B9585288}"/>
              </a:ext>
            </a:extLst>
          </p:cNvPr>
          <p:cNvSpPr txBox="1"/>
          <p:nvPr/>
        </p:nvSpPr>
        <p:spPr>
          <a:xfrm>
            <a:off x="966971" y="4728362"/>
            <a:ext cx="1619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Car 3 or </a:t>
            </a:r>
            <a:r>
              <a:rPr lang="ko-KR" altLang="en-US" dirty="0"/>
              <a:t>등록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FBD60E5-E579-4291-BC0B-8861C8555DB6}"/>
              </a:ext>
            </a:extLst>
          </p:cNvPr>
          <p:cNvSpPr/>
          <p:nvPr/>
        </p:nvSpPr>
        <p:spPr>
          <a:xfrm>
            <a:off x="2640573" y="2601645"/>
            <a:ext cx="914403" cy="5788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0A74820-DF0C-47B6-AC2D-5D894E1FFF2B}"/>
              </a:ext>
            </a:extLst>
          </p:cNvPr>
          <p:cNvSpPr txBox="1"/>
          <p:nvPr/>
        </p:nvSpPr>
        <p:spPr>
          <a:xfrm>
            <a:off x="2648968" y="2554691"/>
            <a:ext cx="8808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운행중</a:t>
            </a:r>
            <a:r>
              <a:rPr lang="ko-KR" altLang="en-US" sz="1200" dirty="0"/>
              <a:t> </a:t>
            </a:r>
            <a:r>
              <a:rPr lang="en-US" altLang="ko-KR" sz="1200" dirty="0"/>
              <a:t>by name1</a:t>
            </a:r>
            <a:r>
              <a:rPr lang="ko-KR" altLang="en-US" sz="1200" dirty="0"/>
              <a:t> </a:t>
            </a:r>
            <a:r>
              <a:rPr lang="en-US" altLang="ko-KR" sz="1200" dirty="0"/>
              <a:t>or </a:t>
            </a:r>
            <a:r>
              <a:rPr lang="ko-KR" altLang="en-US" sz="1200" dirty="0"/>
              <a:t>사용 가능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953F9A8-F39E-4DB2-B282-9A356E6CB4F4}"/>
              </a:ext>
            </a:extLst>
          </p:cNvPr>
          <p:cNvSpPr/>
          <p:nvPr/>
        </p:nvSpPr>
        <p:spPr>
          <a:xfrm>
            <a:off x="2640576" y="3635372"/>
            <a:ext cx="914403" cy="5788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8A35BB7-524D-49BB-AC54-8FFA74D270E1}"/>
              </a:ext>
            </a:extLst>
          </p:cNvPr>
          <p:cNvSpPr/>
          <p:nvPr/>
        </p:nvSpPr>
        <p:spPr>
          <a:xfrm>
            <a:off x="2640576" y="4625868"/>
            <a:ext cx="914403" cy="5788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AF887DB-49F7-41F1-84D7-4F49BCB2C625}"/>
              </a:ext>
            </a:extLst>
          </p:cNvPr>
          <p:cNvSpPr/>
          <p:nvPr/>
        </p:nvSpPr>
        <p:spPr>
          <a:xfrm>
            <a:off x="4195962" y="1615003"/>
            <a:ext cx="7290034" cy="47985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D0E1C618-CF59-4B1D-BCB7-773CADC6EB7C}"/>
              </a:ext>
            </a:extLst>
          </p:cNvPr>
          <p:cNvCxnSpPr/>
          <p:nvPr/>
        </p:nvCxnSpPr>
        <p:spPr>
          <a:xfrm rot="10800000" flipV="1">
            <a:off x="5009696" y="2428735"/>
            <a:ext cx="5293453" cy="29361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76F347E2-B4AC-43DE-B90F-75603513223D}"/>
              </a:ext>
            </a:extLst>
          </p:cNvPr>
          <p:cNvCxnSpPr/>
          <p:nvPr/>
        </p:nvCxnSpPr>
        <p:spPr>
          <a:xfrm>
            <a:off x="5009696" y="2722350"/>
            <a:ext cx="0" cy="2525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524AB3B1-A83F-44FC-BB0E-7E76C58E11FA}"/>
              </a:ext>
            </a:extLst>
          </p:cNvPr>
          <p:cNvCxnSpPr/>
          <p:nvPr/>
        </p:nvCxnSpPr>
        <p:spPr>
          <a:xfrm>
            <a:off x="5143918" y="5247436"/>
            <a:ext cx="53941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35CEE507-ACE3-4DB9-B3F5-F6A757707202}"/>
              </a:ext>
            </a:extLst>
          </p:cNvPr>
          <p:cNvCxnSpPr/>
          <p:nvPr/>
        </p:nvCxnSpPr>
        <p:spPr>
          <a:xfrm rot="5400000" flipH="1" flipV="1">
            <a:off x="10110201" y="4349815"/>
            <a:ext cx="1224793" cy="36911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3B96FF5F-6C27-42BC-973C-F3BE943EE59B}"/>
              </a:ext>
            </a:extLst>
          </p:cNvPr>
          <p:cNvCxnSpPr/>
          <p:nvPr/>
        </p:nvCxnSpPr>
        <p:spPr>
          <a:xfrm rot="16200000" flipV="1">
            <a:off x="9975977" y="2890131"/>
            <a:ext cx="1333851" cy="52850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>
            <a:extLst>
              <a:ext uri="{FF2B5EF4-FFF2-40B4-BE49-F238E27FC236}">
                <a16:creationId xmlns:a16="http://schemas.microsoft.com/office/drawing/2014/main" id="{282C4B6F-F3B1-403C-ACBB-B3DDFB66FC05}"/>
              </a:ext>
            </a:extLst>
          </p:cNvPr>
          <p:cNvSpPr/>
          <p:nvPr/>
        </p:nvSpPr>
        <p:spPr>
          <a:xfrm>
            <a:off x="6122634" y="2605282"/>
            <a:ext cx="287995" cy="2936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EAC16E1A-697C-476D-B749-A604FFD0D20D}"/>
              </a:ext>
            </a:extLst>
          </p:cNvPr>
          <p:cNvCxnSpPr/>
          <p:nvPr/>
        </p:nvCxnSpPr>
        <p:spPr>
          <a:xfrm flipH="1">
            <a:off x="6347725" y="2318974"/>
            <a:ext cx="167808" cy="3110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74E1E10A-5206-4B7A-96B1-D76FF44A4192}"/>
              </a:ext>
            </a:extLst>
          </p:cNvPr>
          <p:cNvSpPr txBox="1"/>
          <p:nvPr/>
        </p:nvSpPr>
        <p:spPr>
          <a:xfrm>
            <a:off x="6410629" y="2101942"/>
            <a:ext cx="5956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Car</a:t>
            </a:r>
            <a:r>
              <a:rPr lang="ko-KR" altLang="en-US" sz="1200" dirty="0"/>
              <a:t> </a:t>
            </a:r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EB9D2DB6-71AC-4B23-BF50-38808E5F7DA6}"/>
              </a:ext>
            </a:extLst>
          </p:cNvPr>
          <p:cNvSpPr/>
          <p:nvPr/>
        </p:nvSpPr>
        <p:spPr>
          <a:xfrm>
            <a:off x="6835698" y="5105066"/>
            <a:ext cx="287995" cy="2936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7B87260C-1B88-4973-9D70-4186EDD9AC3B}"/>
              </a:ext>
            </a:extLst>
          </p:cNvPr>
          <p:cNvCxnSpPr/>
          <p:nvPr/>
        </p:nvCxnSpPr>
        <p:spPr>
          <a:xfrm flipH="1">
            <a:off x="7060789" y="4818758"/>
            <a:ext cx="167808" cy="3110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1E1CFA95-6E35-4783-BCCB-437A96B3A281}"/>
              </a:ext>
            </a:extLst>
          </p:cNvPr>
          <p:cNvSpPr txBox="1"/>
          <p:nvPr/>
        </p:nvSpPr>
        <p:spPr>
          <a:xfrm>
            <a:off x="7123693" y="4601726"/>
            <a:ext cx="5956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Car</a:t>
            </a:r>
            <a:r>
              <a:rPr lang="ko-KR" altLang="en-US" sz="1200" dirty="0"/>
              <a:t> </a:t>
            </a:r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D995B1C7-F36F-461C-B999-5EFEC7CA47A2}"/>
              </a:ext>
            </a:extLst>
          </p:cNvPr>
          <p:cNvSpPr/>
          <p:nvPr/>
        </p:nvSpPr>
        <p:spPr>
          <a:xfrm>
            <a:off x="10240245" y="2998484"/>
            <a:ext cx="287995" cy="2936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0452DE55-AA54-4D04-8093-FD9D49036ADD}"/>
              </a:ext>
            </a:extLst>
          </p:cNvPr>
          <p:cNvCxnSpPr/>
          <p:nvPr/>
        </p:nvCxnSpPr>
        <p:spPr>
          <a:xfrm flipH="1">
            <a:off x="10465336" y="2712176"/>
            <a:ext cx="167808" cy="3110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EC95C763-AF01-4A2B-B969-F537B2AA1A3A}"/>
              </a:ext>
            </a:extLst>
          </p:cNvPr>
          <p:cNvSpPr txBox="1"/>
          <p:nvPr/>
        </p:nvSpPr>
        <p:spPr>
          <a:xfrm>
            <a:off x="10528240" y="2495144"/>
            <a:ext cx="5956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Car</a:t>
            </a:r>
            <a:r>
              <a:rPr lang="ko-KR" altLang="en-US" sz="1200" dirty="0"/>
              <a:t> </a:t>
            </a:r>
            <a:r>
              <a:rPr lang="en-US" altLang="ko-KR" sz="1200" dirty="0"/>
              <a:t>3</a:t>
            </a:r>
            <a:endParaRPr lang="ko-KR" altLang="en-US" sz="12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F552F9B-8A3B-4417-AACB-84C05E48D645}"/>
              </a:ext>
            </a:extLst>
          </p:cNvPr>
          <p:cNvSpPr txBox="1"/>
          <p:nvPr/>
        </p:nvSpPr>
        <p:spPr>
          <a:xfrm>
            <a:off x="912444" y="2063593"/>
            <a:ext cx="1431723" cy="369332"/>
          </a:xfrm>
          <a:prstGeom prst="rect">
            <a:avLst/>
          </a:prstGeom>
          <a:noFill/>
          <a:ln>
            <a:noFill/>
            <a:prstDash val="dashDot"/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Select Car</a:t>
            </a:r>
            <a:endParaRPr lang="ko-KR" alt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40ABF8D-50B8-4112-87E5-5277050A8FEB}"/>
              </a:ext>
            </a:extLst>
          </p:cNvPr>
          <p:cNvSpPr txBox="1"/>
          <p:nvPr/>
        </p:nvSpPr>
        <p:spPr>
          <a:xfrm>
            <a:off x="4195962" y="1094427"/>
            <a:ext cx="1431723" cy="369332"/>
          </a:xfrm>
          <a:prstGeom prst="rect">
            <a:avLst/>
          </a:prstGeom>
          <a:noFill/>
          <a:ln>
            <a:noFill/>
            <a:prstDash val="dashDot"/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Map</a:t>
            </a:r>
            <a:endParaRPr lang="ko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751F7DE-90AB-4A79-A6E1-0B5B5239D40A}"/>
              </a:ext>
            </a:extLst>
          </p:cNvPr>
          <p:cNvSpPr txBox="1"/>
          <p:nvPr/>
        </p:nvSpPr>
        <p:spPr>
          <a:xfrm>
            <a:off x="10217466" y="549371"/>
            <a:ext cx="931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name1</a:t>
            </a:r>
            <a:endParaRPr lang="ko-KR" altLang="en-US" dirty="0"/>
          </a:p>
        </p:txBody>
      </p:sp>
      <p:sp>
        <p:nvSpPr>
          <p:cNvPr id="46" name="실행 단추: 정보 가져오기 45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D2E28F08-B76B-4A41-9E18-6D8DB95BC1B6}"/>
              </a:ext>
            </a:extLst>
          </p:cNvPr>
          <p:cNvSpPr/>
          <p:nvPr/>
        </p:nvSpPr>
        <p:spPr>
          <a:xfrm>
            <a:off x="11148643" y="607636"/>
            <a:ext cx="318781" cy="264362"/>
          </a:xfrm>
          <a:prstGeom prst="actionButtonInformation">
            <a:avLst/>
          </a:prstGeom>
          <a:solidFill>
            <a:srgbClr val="00B0F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곱하기 기호 1">
            <a:extLst>
              <a:ext uri="{FF2B5EF4-FFF2-40B4-BE49-F238E27FC236}">
                <a16:creationId xmlns:a16="http://schemas.microsoft.com/office/drawing/2014/main" id="{BEFBE24F-CB28-44C2-B7E0-96F718441517}"/>
              </a:ext>
            </a:extLst>
          </p:cNvPr>
          <p:cNvSpPr/>
          <p:nvPr/>
        </p:nvSpPr>
        <p:spPr>
          <a:xfrm>
            <a:off x="11576481" y="581002"/>
            <a:ext cx="338004" cy="311067"/>
          </a:xfrm>
          <a:prstGeom prst="mathMultiply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55F5FA4-9F43-4500-9AE8-56974654C556}"/>
              </a:ext>
            </a:extLst>
          </p:cNvPr>
          <p:cNvSpPr txBox="1"/>
          <p:nvPr/>
        </p:nvSpPr>
        <p:spPr>
          <a:xfrm>
            <a:off x="763996" y="861156"/>
            <a:ext cx="32180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Control Center</a:t>
            </a:r>
            <a:endParaRPr lang="ko-KR" altLang="en-US" sz="32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97A2B7B-4056-40BE-B8C6-8C6BDCB03F8F}"/>
              </a:ext>
            </a:extLst>
          </p:cNvPr>
          <p:cNvSpPr txBox="1"/>
          <p:nvPr/>
        </p:nvSpPr>
        <p:spPr>
          <a:xfrm>
            <a:off x="2640573" y="3597648"/>
            <a:ext cx="8808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운행중</a:t>
            </a:r>
            <a:r>
              <a:rPr lang="ko-KR" altLang="en-US" sz="1200" dirty="0"/>
              <a:t> </a:t>
            </a:r>
            <a:r>
              <a:rPr lang="en-US" altLang="ko-KR" sz="1200" dirty="0"/>
              <a:t>by name1</a:t>
            </a:r>
            <a:r>
              <a:rPr lang="ko-KR" altLang="en-US" sz="1200" dirty="0"/>
              <a:t> </a:t>
            </a:r>
            <a:r>
              <a:rPr lang="en-US" altLang="ko-KR" sz="1200" dirty="0"/>
              <a:t>or </a:t>
            </a:r>
            <a:r>
              <a:rPr lang="ko-KR" altLang="en-US" sz="1200" dirty="0"/>
              <a:t>사용 가능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AD601EF-8418-429E-A5F3-6C74387CA13D}"/>
              </a:ext>
            </a:extLst>
          </p:cNvPr>
          <p:cNvSpPr txBox="1"/>
          <p:nvPr/>
        </p:nvSpPr>
        <p:spPr>
          <a:xfrm>
            <a:off x="2648968" y="4571856"/>
            <a:ext cx="8808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운행중</a:t>
            </a:r>
            <a:r>
              <a:rPr lang="ko-KR" altLang="en-US" sz="1200" dirty="0"/>
              <a:t> </a:t>
            </a:r>
            <a:r>
              <a:rPr lang="en-US" altLang="ko-KR" sz="1200" dirty="0"/>
              <a:t>by name1</a:t>
            </a:r>
            <a:r>
              <a:rPr lang="ko-KR" altLang="en-US" sz="1200" dirty="0"/>
              <a:t> </a:t>
            </a:r>
            <a:r>
              <a:rPr lang="en-US" altLang="ko-KR" sz="1200" dirty="0"/>
              <a:t>or </a:t>
            </a:r>
            <a:r>
              <a:rPr lang="ko-KR" altLang="en-US" sz="1200" dirty="0"/>
              <a:t>사용 가능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DB22F8-CD77-4075-B01F-47E56A1AC1F8}"/>
              </a:ext>
            </a:extLst>
          </p:cNvPr>
          <p:cNvSpPr txBox="1"/>
          <p:nvPr/>
        </p:nvSpPr>
        <p:spPr>
          <a:xfrm>
            <a:off x="1124125" y="5398681"/>
            <a:ext cx="2206304" cy="27699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여기서 </a:t>
            </a:r>
            <a:r>
              <a:rPr lang="ko-KR" altLang="en-US" sz="1200" dirty="0" err="1"/>
              <a:t>제어권</a:t>
            </a:r>
            <a:r>
              <a:rPr lang="ko-KR" altLang="en-US" sz="1200" dirty="0"/>
              <a:t> 획득</a:t>
            </a:r>
          </a:p>
        </p:txBody>
      </p:sp>
    </p:spTree>
    <p:extLst>
      <p:ext uri="{BB962C8B-B14F-4D97-AF65-F5344CB8AC3E}">
        <p14:creationId xmlns:p14="http://schemas.microsoft.com/office/powerpoint/2010/main" val="23033565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550B405-BFAF-46C6-AEF9-768303FE6C08}"/>
              </a:ext>
            </a:extLst>
          </p:cNvPr>
          <p:cNvSpPr txBox="1"/>
          <p:nvPr/>
        </p:nvSpPr>
        <p:spPr>
          <a:xfrm>
            <a:off x="92279" y="83890"/>
            <a:ext cx="1031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No. 11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5DF5F06-B17B-430D-AD30-3323F0DCE269}"/>
              </a:ext>
            </a:extLst>
          </p:cNvPr>
          <p:cNvSpPr/>
          <p:nvPr/>
        </p:nvSpPr>
        <p:spPr>
          <a:xfrm>
            <a:off x="192947" y="453222"/>
            <a:ext cx="11803310" cy="62328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B1BB24D-0CE2-42F9-9926-AB0334B804A7}"/>
              </a:ext>
            </a:extLst>
          </p:cNvPr>
          <p:cNvSpPr/>
          <p:nvPr/>
        </p:nvSpPr>
        <p:spPr>
          <a:xfrm>
            <a:off x="3775046" y="595618"/>
            <a:ext cx="4169328" cy="59729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293BEF-71A7-469F-9D3D-B2007463D567}"/>
              </a:ext>
            </a:extLst>
          </p:cNvPr>
          <p:cNvSpPr txBox="1"/>
          <p:nvPr/>
        </p:nvSpPr>
        <p:spPr>
          <a:xfrm>
            <a:off x="5486400" y="654341"/>
            <a:ext cx="746620" cy="2462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회원 정보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082893-2D2C-42C8-800F-7CA24B434B73}"/>
              </a:ext>
            </a:extLst>
          </p:cNvPr>
          <p:cNvSpPr txBox="1"/>
          <p:nvPr/>
        </p:nvSpPr>
        <p:spPr>
          <a:xfrm>
            <a:off x="3884103" y="1275127"/>
            <a:ext cx="746620" cy="2462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아이디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D39561-31C2-4E9F-A016-AB7095DA485E}"/>
              </a:ext>
            </a:extLst>
          </p:cNvPr>
          <p:cNvSpPr txBox="1"/>
          <p:nvPr/>
        </p:nvSpPr>
        <p:spPr>
          <a:xfrm>
            <a:off x="3884103" y="1790012"/>
            <a:ext cx="746620" cy="2462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비밀번호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6369DF6-EABB-494F-AD1B-192C71407753}"/>
              </a:ext>
            </a:extLst>
          </p:cNvPr>
          <p:cNvSpPr txBox="1"/>
          <p:nvPr/>
        </p:nvSpPr>
        <p:spPr>
          <a:xfrm>
            <a:off x="3884103" y="2219451"/>
            <a:ext cx="746620" cy="2462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이름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B1B6BAD-D2A0-4DE1-BE8E-DB468BE58EB8}"/>
              </a:ext>
            </a:extLst>
          </p:cNvPr>
          <p:cNvSpPr txBox="1"/>
          <p:nvPr/>
        </p:nvSpPr>
        <p:spPr>
          <a:xfrm>
            <a:off x="3884103" y="2738013"/>
            <a:ext cx="746620" cy="2462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생년월일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938F7AF-90B0-4084-B27C-97C8C10A3896}"/>
              </a:ext>
            </a:extLst>
          </p:cNvPr>
          <p:cNvSpPr txBox="1"/>
          <p:nvPr/>
        </p:nvSpPr>
        <p:spPr>
          <a:xfrm>
            <a:off x="3884103" y="3256575"/>
            <a:ext cx="746620" cy="2462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성별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25605B1-3AC1-48B2-9A25-7E8119ECB9B8}"/>
              </a:ext>
            </a:extLst>
          </p:cNvPr>
          <p:cNvSpPr txBox="1"/>
          <p:nvPr/>
        </p:nvSpPr>
        <p:spPr>
          <a:xfrm>
            <a:off x="3884103" y="3741581"/>
            <a:ext cx="746620" cy="2462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이메일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8CD24E1-0F00-4520-9707-6F53C16D629E}"/>
              </a:ext>
            </a:extLst>
          </p:cNvPr>
          <p:cNvSpPr txBox="1"/>
          <p:nvPr/>
        </p:nvSpPr>
        <p:spPr>
          <a:xfrm>
            <a:off x="4882393" y="1269894"/>
            <a:ext cx="2678886" cy="2462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user1</a:t>
            </a:r>
            <a:endParaRPr lang="ko-KR" altLang="en-US" sz="1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DE46463-1144-492D-8446-C975EF63E0B1}"/>
              </a:ext>
            </a:extLst>
          </p:cNvPr>
          <p:cNvSpPr txBox="1"/>
          <p:nvPr/>
        </p:nvSpPr>
        <p:spPr>
          <a:xfrm>
            <a:off x="4882393" y="1790012"/>
            <a:ext cx="2114025" cy="2462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***</a:t>
            </a:r>
            <a:endParaRPr lang="ko-KR" altLang="en-US" sz="1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5A86E0F-DFF1-4925-AA77-5986A391221F}"/>
              </a:ext>
            </a:extLst>
          </p:cNvPr>
          <p:cNvSpPr txBox="1"/>
          <p:nvPr/>
        </p:nvSpPr>
        <p:spPr>
          <a:xfrm>
            <a:off x="4882393" y="2219451"/>
            <a:ext cx="2678886" cy="2462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name1</a:t>
            </a:r>
            <a:endParaRPr lang="ko-KR" altLang="en-US" sz="1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F4E4EC2-15DF-4EF5-967D-DB3908ABD20D}"/>
              </a:ext>
            </a:extLst>
          </p:cNvPr>
          <p:cNvSpPr txBox="1"/>
          <p:nvPr/>
        </p:nvSpPr>
        <p:spPr>
          <a:xfrm>
            <a:off x="4882393" y="2738013"/>
            <a:ext cx="687897" cy="2462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1995</a:t>
            </a:r>
            <a:endParaRPr lang="ko-KR" altLang="en-US" sz="1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7AA61E4-077C-4096-BE04-DD735805B7BA}"/>
              </a:ext>
            </a:extLst>
          </p:cNvPr>
          <p:cNvSpPr txBox="1"/>
          <p:nvPr/>
        </p:nvSpPr>
        <p:spPr>
          <a:xfrm>
            <a:off x="4882393" y="3256575"/>
            <a:ext cx="2678886" cy="2462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Male or Female</a:t>
            </a:r>
            <a:endParaRPr lang="ko-KR" altLang="en-US" sz="1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ED84440-C9EF-47D7-A95A-272A2B2849CD}"/>
              </a:ext>
            </a:extLst>
          </p:cNvPr>
          <p:cNvSpPr txBox="1"/>
          <p:nvPr/>
        </p:nvSpPr>
        <p:spPr>
          <a:xfrm>
            <a:off x="4882393" y="3735437"/>
            <a:ext cx="2678886" cy="2462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example1@email.com</a:t>
            </a:r>
            <a:endParaRPr lang="ko-KR" altLang="en-US" sz="1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396E275-6007-4678-9742-AF2FB3CD6B65}"/>
              </a:ext>
            </a:extLst>
          </p:cNvPr>
          <p:cNvSpPr txBox="1"/>
          <p:nvPr/>
        </p:nvSpPr>
        <p:spPr>
          <a:xfrm>
            <a:off x="5738070" y="2731870"/>
            <a:ext cx="746620" cy="2462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01</a:t>
            </a:r>
            <a:endParaRPr lang="ko-KR" altLang="en-US" sz="10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4649488-B151-4901-B97E-C55B8104BC93}"/>
              </a:ext>
            </a:extLst>
          </p:cNvPr>
          <p:cNvSpPr txBox="1"/>
          <p:nvPr/>
        </p:nvSpPr>
        <p:spPr>
          <a:xfrm>
            <a:off x="6652470" y="2731870"/>
            <a:ext cx="908809" cy="2462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01</a:t>
            </a:r>
            <a:endParaRPr lang="ko-KR" altLang="en-US" sz="10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EE3870D-56C0-428B-8BD1-BD684855A3AA}"/>
              </a:ext>
            </a:extLst>
          </p:cNvPr>
          <p:cNvSpPr txBox="1"/>
          <p:nvPr/>
        </p:nvSpPr>
        <p:spPr>
          <a:xfrm>
            <a:off x="4425192" y="4335694"/>
            <a:ext cx="1242969" cy="246221"/>
          </a:xfrm>
          <a:prstGeom prst="rect">
            <a:avLst/>
          </a:prstGeom>
          <a:solidFill>
            <a:srgbClr val="00B0F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수정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ED76AAD-2629-4D1D-96B1-FCC14E13E0C7}"/>
              </a:ext>
            </a:extLst>
          </p:cNvPr>
          <p:cNvSpPr txBox="1"/>
          <p:nvPr/>
        </p:nvSpPr>
        <p:spPr>
          <a:xfrm>
            <a:off x="7106874" y="1790012"/>
            <a:ext cx="454405" cy="246221"/>
          </a:xfrm>
          <a:prstGeom prst="rect">
            <a:avLst/>
          </a:prstGeom>
          <a:solidFill>
            <a:srgbClr val="00B0F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수정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8C8D3C5-EF0C-4D97-9633-4F7046DD031C}"/>
              </a:ext>
            </a:extLst>
          </p:cNvPr>
          <p:cNvSpPr txBox="1"/>
          <p:nvPr/>
        </p:nvSpPr>
        <p:spPr>
          <a:xfrm>
            <a:off x="5989739" y="4335694"/>
            <a:ext cx="1242969" cy="246221"/>
          </a:xfrm>
          <a:prstGeom prst="rect">
            <a:avLst/>
          </a:prstGeom>
          <a:solidFill>
            <a:srgbClr val="00B0F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탈퇴</a:t>
            </a:r>
          </a:p>
        </p:txBody>
      </p:sp>
      <p:sp>
        <p:nvSpPr>
          <p:cNvPr id="3" name="실행 단추: 홈으로 이동 2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799807A0-EEC3-4BB2-A84C-070EC61C8CD9}"/>
              </a:ext>
            </a:extLst>
          </p:cNvPr>
          <p:cNvSpPr/>
          <p:nvPr/>
        </p:nvSpPr>
        <p:spPr>
          <a:xfrm>
            <a:off x="352337" y="579273"/>
            <a:ext cx="461395" cy="444184"/>
          </a:xfrm>
          <a:prstGeom prst="actionButtonHom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52511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550B405-BFAF-46C6-AEF9-768303FE6C08}"/>
              </a:ext>
            </a:extLst>
          </p:cNvPr>
          <p:cNvSpPr txBox="1"/>
          <p:nvPr/>
        </p:nvSpPr>
        <p:spPr>
          <a:xfrm>
            <a:off x="92279" y="83890"/>
            <a:ext cx="1031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No. 12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5DF5F06-B17B-430D-AD30-3323F0DCE269}"/>
              </a:ext>
            </a:extLst>
          </p:cNvPr>
          <p:cNvSpPr/>
          <p:nvPr/>
        </p:nvSpPr>
        <p:spPr>
          <a:xfrm>
            <a:off x="192947" y="453222"/>
            <a:ext cx="11803310" cy="62328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B1BB24D-0CE2-42F9-9926-AB0334B804A7}"/>
              </a:ext>
            </a:extLst>
          </p:cNvPr>
          <p:cNvSpPr/>
          <p:nvPr/>
        </p:nvSpPr>
        <p:spPr>
          <a:xfrm>
            <a:off x="3775046" y="595618"/>
            <a:ext cx="4169328" cy="59729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082893-2D2C-42C8-800F-7CA24B434B73}"/>
              </a:ext>
            </a:extLst>
          </p:cNvPr>
          <p:cNvSpPr txBox="1"/>
          <p:nvPr/>
        </p:nvSpPr>
        <p:spPr>
          <a:xfrm>
            <a:off x="3884102" y="1275127"/>
            <a:ext cx="1384183" cy="2462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/>
              <a:t>기존 비밀번호</a:t>
            </a:r>
            <a:endParaRPr lang="ko-KR" altLang="en-US" sz="1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D39561-31C2-4E9F-A016-AB7095DA485E}"/>
              </a:ext>
            </a:extLst>
          </p:cNvPr>
          <p:cNvSpPr txBox="1"/>
          <p:nvPr/>
        </p:nvSpPr>
        <p:spPr>
          <a:xfrm>
            <a:off x="3884102" y="1790012"/>
            <a:ext cx="1384183" cy="2462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새 비밀번호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6369DF6-EABB-494F-AD1B-192C71407753}"/>
              </a:ext>
            </a:extLst>
          </p:cNvPr>
          <p:cNvSpPr txBox="1"/>
          <p:nvPr/>
        </p:nvSpPr>
        <p:spPr>
          <a:xfrm>
            <a:off x="3884102" y="2286563"/>
            <a:ext cx="1384184" cy="2462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새 비밀번호 확인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8CD24E1-0F00-4520-9707-6F53C16D629E}"/>
              </a:ext>
            </a:extLst>
          </p:cNvPr>
          <p:cNvSpPr txBox="1"/>
          <p:nvPr/>
        </p:nvSpPr>
        <p:spPr>
          <a:xfrm>
            <a:off x="5519955" y="1269894"/>
            <a:ext cx="2041323" cy="2462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*********</a:t>
            </a:r>
            <a:endParaRPr lang="ko-KR" altLang="en-US" sz="1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DE46463-1144-492D-8446-C975EF63E0B1}"/>
              </a:ext>
            </a:extLst>
          </p:cNvPr>
          <p:cNvSpPr txBox="1"/>
          <p:nvPr/>
        </p:nvSpPr>
        <p:spPr>
          <a:xfrm>
            <a:off x="5519955" y="1790012"/>
            <a:ext cx="2041323" cy="2462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*********</a:t>
            </a:r>
            <a:endParaRPr lang="ko-KR" altLang="en-US" sz="1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5A86E0F-DFF1-4925-AA77-5986A391221F}"/>
              </a:ext>
            </a:extLst>
          </p:cNvPr>
          <p:cNvSpPr txBox="1"/>
          <p:nvPr/>
        </p:nvSpPr>
        <p:spPr>
          <a:xfrm>
            <a:off x="5519956" y="2286563"/>
            <a:ext cx="2041322" cy="2462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*********</a:t>
            </a:r>
            <a:endParaRPr lang="ko-KR" altLang="en-US" sz="10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98881C9-597A-4D87-878C-70F9737A6252}"/>
              </a:ext>
            </a:extLst>
          </p:cNvPr>
          <p:cNvSpPr txBox="1"/>
          <p:nvPr/>
        </p:nvSpPr>
        <p:spPr>
          <a:xfrm>
            <a:off x="5188590" y="3164681"/>
            <a:ext cx="1384184" cy="246221"/>
          </a:xfrm>
          <a:prstGeom prst="rect">
            <a:avLst/>
          </a:prstGeom>
          <a:solidFill>
            <a:srgbClr val="00B0F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변경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1C3F65F-DC8F-4927-B62B-A80B620BC1C8}"/>
              </a:ext>
            </a:extLst>
          </p:cNvPr>
          <p:cNvSpPr txBox="1"/>
          <p:nvPr/>
        </p:nvSpPr>
        <p:spPr>
          <a:xfrm>
            <a:off x="5297647" y="796880"/>
            <a:ext cx="1166070" cy="2462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비밀 번호 변경</a:t>
            </a:r>
          </a:p>
        </p:txBody>
      </p:sp>
      <p:sp>
        <p:nvSpPr>
          <p:cNvPr id="15" name="실행 단추: 홈으로 이동 14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821BEBC2-FCE1-452B-B5BA-B8B3CDB25B5F}"/>
              </a:ext>
            </a:extLst>
          </p:cNvPr>
          <p:cNvSpPr/>
          <p:nvPr/>
        </p:nvSpPr>
        <p:spPr>
          <a:xfrm>
            <a:off x="352337" y="579273"/>
            <a:ext cx="461395" cy="444184"/>
          </a:xfrm>
          <a:prstGeom prst="actionButtonHom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53931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550B405-BFAF-46C6-AEF9-768303FE6C08}"/>
              </a:ext>
            </a:extLst>
          </p:cNvPr>
          <p:cNvSpPr txBox="1"/>
          <p:nvPr/>
        </p:nvSpPr>
        <p:spPr>
          <a:xfrm>
            <a:off x="92279" y="83890"/>
            <a:ext cx="1031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No. 13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5DF5F06-B17B-430D-AD30-3323F0DCE269}"/>
              </a:ext>
            </a:extLst>
          </p:cNvPr>
          <p:cNvSpPr/>
          <p:nvPr/>
        </p:nvSpPr>
        <p:spPr>
          <a:xfrm>
            <a:off x="192947" y="453222"/>
            <a:ext cx="11803310" cy="62328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B1BB24D-0CE2-42F9-9926-AB0334B804A7}"/>
              </a:ext>
            </a:extLst>
          </p:cNvPr>
          <p:cNvSpPr/>
          <p:nvPr/>
        </p:nvSpPr>
        <p:spPr>
          <a:xfrm>
            <a:off x="3775046" y="595618"/>
            <a:ext cx="4169328" cy="59729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082893-2D2C-42C8-800F-7CA24B434B73}"/>
              </a:ext>
            </a:extLst>
          </p:cNvPr>
          <p:cNvSpPr txBox="1"/>
          <p:nvPr/>
        </p:nvSpPr>
        <p:spPr>
          <a:xfrm>
            <a:off x="3884102" y="1275127"/>
            <a:ext cx="1384183" cy="2462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비밀번호 확인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8CD24E1-0F00-4520-9707-6F53C16D629E}"/>
              </a:ext>
            </a:extLst>
          </p:cNvPr>
          <p:cNvSpPr txBox="1"/>
          <p:nvPr/>
        </p:nvSpPr>
        <p:spPr>
          <a:xfrm>
            <a:off x="5519955" y="1269894"/>
            <a:ext cx="2041323" cy="2462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*********</a:t>
            </a:r>
            <a:endParaRPr lang="ko-KR" altLang="en-US" sz="10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98881C9-597A-4D87-878C-70F9737A6252}"/>
              </a:ext>
            </a:extLst>
          </p:cNvPr>
          <p:cNvSpPr txBox="1"/>
          <p:nvPr/>
        </p:nvSpPr>
        <p:spPr>
          <a:xfrm>
            <a:off x="3884102" y="1885447"/>
            <a:ext cx="3677176" cy="246221"/>
          </a:xfrm>
          <a:prstGeom prst="rect">
            <a:avLst/>
          </a:prstGeom>
          <a:solidFill>
            <a:srgbClr val="00B0F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회원 탈퇴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1C3F65F-DC8F-4927-B62B-A80B620BC1C8}"/>
              </a:ext>
            </a:extLst>
          </p:cNvPr>
          <p:cNvSpPr txBox="1"/>
          <p:nvPr/>
        </p:nvSpPr>
        <p:spPr>
          <a:xfrm>
            <a:off x="5139655" y="807029"/>
            <a:ext cx="1166070" cy="2462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회원 탈퇴</a:t>
            </a:r>
          </a:p>
        </p:txBody>
      </p:sp>
      <p:sp>
        <p:nvSpPr>
          <p:cNvPr id="10" name="실행 단추: 홈으로 이동 9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CD085D86-8FA6-46D8-A630-4AE00D0280D2}"/>
              </a:ext>
            </a:extLst>
          </p:cNvPr>
          <p:cNvSpPr/>
          <p:nvPr/>
        </p:nvSpPr>
        <p:spPr>
          <a:xfrm>
            <a:off x="352337" y="579273"/>
            <a:ext cx="461395" cy="444184"/>
          </a:xfrm>
          <a:prstGeom prst="actionButtonHom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60209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550B405-BFAF-46C6-AEF9-768303FE6C08}"/>
              </a:ext>
            </a:extLst>
          </p:cNvPr>
          <p:cNvSpPr txBox="1"/>
          <p:nvPr/>
        </p:nvSpPr>
        <p:spPr>
          <a:xfrm>
            <a:off x="92279" y="83890"/>
            <a:ext cx="1031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No. 14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5DF5F06-B17B-430D-AD30-3323F0DCE269}"/>
              </a:ext>
            </a:extLst>
          </p:cNvPr>
          <p:cNvSpPr/>
          <p:nvPr/>
        </p:nvSpPr>
        <p:spPr>
          <a:xfrm>
            <a:off x="293615" y="486885"/>
            <a:ext cx="11803310" cy="62328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732D5E6-EB2E-4E51-B002-3046B2489E43}"/>
              </a:ext>
            </a:extLst>
          </p:cNvPr>
          <p:cNvSpPr/>
          <p:nvPr/>
        </p:nvSpPr>
        <p:spPr>
          <a:xfrm>
            <a:off x="5718400" y="1410205"/>
            <a:ext cx="5998128" cy="43119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E9D9773-C34D-483F-8BFF-AF93888F3ECC}"/>
              </a:ext>
            </a:extLst>
          </p:cNvPr>
          <p:cNvSpPr/>
          <p:nvPr/>
        </p:nvSpPr>
        <p:spPr>
          <a:xfrm>
            <a:off x="1175763" y="1556852"/>
            <a:ext cx="3338819" cy="7717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42028E47-1283-4201-B325-006F60BE0CC5}"/>
              </a:ext>
            </a:extLst>
          </p:cNvPr>
          <p:cNvSpPr/>
          <p:nvPr/>
        </p:nvSpPr>
        <p:spPr>
          <a:xfrm>
            <a:off x="1175763" y="2471035"/>
            <a:ext cx="3338819" cy="7717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3654F020-B3A2-41C3-A68F-6243F522F553}"/>
              </a:ext>
            </a:extLst>
          </p:cNvPr>
          <p:cNvSpPr/>
          <p:nvPr/>
        </p:nvSpPr>
        <p:spPr>
          <a:xfrm>
            <a:off x="1175762" y="3385218"/>
            <a:ext cx="3338819" cy="7717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6EEED5D1-F22F-4D3F-9FA7-DE1B5A00E90E}"/>
              </a:ext>
            </a:extLst>
          </p:cNvPr>
          <p:cNvSpPr/>
          <p:nvPr/>
        </p:nvSpPr>
        <p:spPr>
          <a:xfrm>
            <a:off x="1175762" y="4320482"/>
            <a:ext cx="3338819" cy="7717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05DADF-E656-42B9-8BAB-5F8850C4BE3E}"/>
              </a:ext>
            </a:extLst>
          </p:cNvPr>
          <p:cNvSpPr txBox="1"/>
          <p:nvPr/>
        </p:nvSpPr>
        <p:spPr>
          <a:xfrm>
            <a:off x="1192539" y="1740979"/>
            <a:ext cx="1543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Type</a:t>
            </a:r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4CED22C-7550-4499-96E0-BC9EB5DC7589}"/>
              </a:ext>
            </a:extLst>
          </p:cNvPr>
          <p:cNvSpPr txBox="1"/>
          <p:nvPr/>
        </p:nvSpPr>
        <p:spPr>
          <a:xfrm>
            <a:off x="1192539" y="2685333"/>
            <a:ext cx="1543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IP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FFAD227-EA41-4BFA-AE5E-09354502F19F}"/>
              </a:ext>
            </a:extLst>
          </p:cNvPr>
          <p:cNvSpPr/>
          <p:nvPr/>
        </p:nvSpPr>
        <p:spPr>
          <a:xfrm>
            <a:off x="1970843" y="1556852"/>
            <a:ext cx="2543738" cy="7717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017C6E1-EFF3-4012-8E28-129B62ABAB21}"/>
              </a:ext>
            </a:extLst>
          </p:cNvPr>
          <p:cNvSpPr txBox="1"/>
          <p:nvPr/>
        </p:nvSpPr>
        <p:spPr>
          <a:xfrm>
            <a:off x="1192539" y="3582416"/>
            <a:ext cx="1543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Port</a:t>
            </a:r>
            <a:endParaRPr lang="ko-KR" alt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64D68C8-C56E-4386-AA00-AF71AC65EFDC}"/>
              </a:ext>
            </a:extLst>
          </p:cNvPr>
          <p:cNvSpPr txBox="1"/>
          <p:nvPr/>
        </p:nvSpPr>
        <p:spPr>
          <a:xfrm>
            <a:off x="1192539" y="4521709"/>
            <a:ext cx="1543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Name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B543D16-4136-47EE-B065-5A1EAF123A70}"/>
              </a:ext>
            </a:extLst>
          </p:cNvPr>
          <p:cNvSpPr/>
          <p:nvPr/>
        </p:nvSpPr>
        <p:spPr>
          <a:xfrm>
            <a:off x="3776350" y="1556852"/>
            <a:ext cx="738231" cy="77178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이등변 삼각형 21">
            <a:extLst>
              <a:ext uri="{FF2B5EF4-FFF2-40B4-BE49-F238E27FC236}">
                <a16:creationId xmlns:a16="http://schemas.microsoft.com/office/drawing/2014/main" id="{F47F24E9-5BC3-4397-99ED-C171308E5880}"/>
              </a:ext>
            </a:extLst>
          </p:cNvPr>
          <p:cNvSpPr/>
          <p:nvPr/>
        </p:nvSpPr>
        <p:spPr>
          <a:xfrm rot="10800000">
            <a:off x="3977686" y="1850359"/>
            <a:ext cx="352338" cy="268555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C83BC692-0BFA-4ED5-9433-5AAC03756A03}"/>
              </a:ext>
            </a:extLst>
          </p:cNvPr>
          <p:cNvSpPr/>
          <p:nvPr/>
        </p:nvSpPr>
        <p:spPr>
          <a:xfrm>
            <a:off x="1970843" y="2462917"/>
            <a:ext cx="2543738" cy="7717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8FE8EE01-E644-4F2F-9F77-D825FF379627}"/>
              </a:ext>
            </a:extLst>
          </p:cNvPr>
          <p:cNvSpPr/>
          <p:nvPr/>
        </p:nvSpPr>
        <p:spPr>
          <a:xfrm>
            <a:off x="1970843" y="3385218"/>
            <a:ext cx="2543737" cy="7717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4C9B6F3F-6550-4C32-8264-E9385C831025}"/>
              </a:ext>
            </a:extLst>
          </p:cNvPr>
          <p:cNvSpPr/>
          <p:nvPr/>
        </p:nvSpPr>
        <p:spPr>
          <a:xfrm>
            <a:off x="1970843" y="4315583"/>
            <a:ext cx="2543737" cy="7717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6AD91F7-8CBD-4B69-9627-C9BCF878ECCC}"/>
              </a:ext>
            </a:extLst>
          </p:cNvPr>
          <p:cNvSpPr/>
          <p:nvPr/>
        </p:nvSpPr>
        <p:spPr>
          <a:xfrm>
            <a:off x="2736114" y="5675846"/>
            <a:ext cx="1778466" cy="59185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9B33E6F-9C29-4579-8074-EF2B3EB40382}"/>
              </a:ext>
            </a:extLst>
          </p:cNvPr>
          <p:cNvSpPr txBox="1"/>
          <p:nvPr/>
        </p:nvSpPr>
        <p:spPr>
          <a:xfrm>
            <a:off x="3298178" y="5788989"/>
            <a:ext cx="679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등록</a:t>
            </a:r>
          </a:p>
        </p:txBody>
      </p:sp>
      <p:pic>
        <p:nvPicPr>
          <p:cNvPr id="57" name="그림 56">
            <a:extLst>
              <a:ext uri="{FF2B5EF4-FFF2-40B4-BE49-F238E27FC236}">
                <a16:creationId xmlns:a16="http://schemas.microsoft.com/office/drawing/2014/main" id="{528C5D8B-5C16-43E0-8CB4-050BFE8840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367" y="1538446"/>
            <a:ext cx="5568194" cy="4133313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41E9E360-A2B2-4350-84C5-A7347E79C4E1}"/>
              </a:ext>
            </a:extLst>
          </p:cNvPr>
          <p:cNvSpPr txBox="1"/>
          <p:nvPr/>
        </p:nvSpPr>
        <p:spPr>
          <a:xfrm>
            <a:off x="1200927" y="1036626"/>
            <a:ext cx="2122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Register</a:t>
            </a:r>
            <a:endParaRPr lang="ko-KR" altLang="en-US" dirty="0"/>
          </a:p>
        </p:txBody>
      </p:sp>
      <p:sp>
        <p:nvSpPr>
          <p:cNvPr id="27" name="곱하기 기호 26">
            <a:extLst>
              <a:ext uri="{FF2B5EF4-FFF2-40B4-BE49-F238E27FC236}">
                <a16:creationId xmlns:a16="http://schemas.microsoft.com/office/drawing/2014/main" id="{5C86750A-25C1-4C8D-8287-EDB6DE286421}"/>
              </a:ext>
            </a:extLst>
          </p:cNvPr>
          <p:cNvSpPr/>
          <p:nvPr/>
        </p:nvSpPr>
        <p:spPr>
          <a:xfrm>
            <a:off x="11576481" y="581002"/>
            <a:ext cx="338004" cy="311067"/>
          </a:xfrm>
          <a:prstGeom prst="mathMultiply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CB188A5-390A-4B33-9A22-E63A2333948B}"/>
              </a:ext>
            </a:extLst>
          </p:cNvPr>
          <p:cNvSpPr txBox="1"/>
          <p:nvPr/>
        </p:nvSpPr>
        <p:spPr>
          <a:xfrm>
            <a:off x="2179293" y="2680353"/>
            <a:ext cx="1696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192.168.3.250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CEF8260-C0E1-429C-B18B-A30736D265D4}"/>
              </a:ext>
            </a:extLst>
          </p:cNvPr>
          <p:cNvSpPr txBox="1"/>
          <p:nvPr/>
        </p:nvSpPr>
        <p:spPr>
          <a:xfrm>
            <a:off x="2179293" y="1762153"/>
            <a:ext cx="1543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JetBot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2AB6E67-70E4-4D9D-8A38-408C52962781}"/>
              </a:ext>
            </a:extLst>
          </p:cNvPr>
          <p:cNvSpPr txBox="1"/>
          <p:nvPr/>
        </p:nvSpPr>
        <p:spPr>
          <a:xfrm>
            <a:off x="2179293" y="3562267"/>
            <a:ext cx="1696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8080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AEFC85E-BEA7-403A-88F3-0030168E2039}"/>
              </a:ext>
            </a:extLst>
          </p:cNvPr>
          <p:cNvSpPr txBox="1"/>
          <p:nvPr/>
        </p:nvSpPr>
        <p:spPr>
          <a:xfrm>
            <a:off x="2179293" y="4515176"/>
            <a:ext cx="1696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Car 1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EF87BE0-CBD9-4D5D-B882-79FDDA1FDD11}"/>
              </a:ext>
            </a:extLst>
          </p:cNvPr>
          <p:cNvSpPr txBox="1"/>
          <p:nvPr/>
        </p:nvSpPr>
        <p:spPr>
          <a:xfrm>
            <a:off x="10217466" y="549371"/>
            <a:ext cx="931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name1</a:t>
            </a:r>
            <a:endParaRPr lang="ko-KR" altLang="en-US" dirty="0"/>
          </a:p>
        </p:txBody>
      </p:sp>
      <p:sp>
        <p:nvSpPr>
          <p:cNvPr id="34" name="실행 단추: 정보 가져오기 33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E315665F-B0EC-44F9-B86C-619E96C2F66C}"/>
              </a:ext>
            </a:extLst>
          </p:cNvPr>
          <p:cNvSpPr/>
          <p:nvPr/>
        </p:nvSpPr>
        <p:spPr>
          <a:xfrm>
            <a:off x="11148643" y="607636"/>
            <a:ext cx="318781" cy="264362"/>
          </a:xfrm>
          <a:prstGeom prst="actionButtonInformation">
            <a:avLst/>
          </a:prstGeom>
          <a:solidFill>
            <a:srgbClr val="00B0F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실행 단추: 홈으로 이동 34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075BF334-AA81-456A-AEDB-194CE04132AA}"/>
              </a:ext>
            </a:extLst>
          </p:cNvPr>
          <p:cNvSpPr/>
          <p:nvPr/>
        </p:nvSpPr>
        <p:spPr>
          <a:xfrm>
            <a:off x="419449" y="579273"/>
            <a:ext cx="461395" cy="444184"/>
          </a:xfrm>
          <a:prstGeom prst="actionButtonHom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93924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550B405-BFAF-46C6-AEF9-768303FE6C08}"/>
              </a:ext>
            </a:extLst>
          </p:cNvPr>
          <p:cNvSpPr txBox="1"/>
          <p:nvPr/>
        </p:nvSpPr>
        <p:spPr>
          <a:xfrm>
            <a:off x="92279" y="83890"/>
            <a:ext cx="1031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No. 15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5DF5F06-B17B-430D-AD30-3323F0DCE269}"/>
              </a:ext>
            </a:extLst>
          </p:cNvPr>
          <p:cNvSpPr/>
          <p:nvPr/>
        </p:nvSpPr>
        <p:spPr>
          <a:xfrm>
            <a:off x="293615" y="486885"/>
            <a:ext cx="11803310" cy="62328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CB9B9BA-59C7-48DC-B7B8-B0258BA2E6D9}"/>
              </a:ext>
            </a:extLst>
          </p:cNvPr>
          <p:cNvSpPr/>
          <p:nvPr/>
        </p:nvSpPr>
        <p:spPr>
          <a:xfrm>
            <a:off x="1400961" y="2206305"/>
            <a:ext cx="2776756" cy="261736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5750DC1-2C76-4467-805D-C7F436942D61}"/>
              </a:ext>
            </a:extLst>
          </p:cNvPr>
          <p:cNvSpPr/>
          <p:nvPr/>
        </p:nvSpPr>
        <p:spPr>
          <a:xfrm>
            <a:off x="4690844" y="2197915"/>
            <a:ext cx="2776756" cy="261736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43A5E6C-EFDE-43A9-A11B-116D550A1075}"/>
              </a:ext>
            </a:extLst>
          </p:cNvPr>
          <p:cNvSpPr/>
          <p:nvPr/>
        </p:nvSpPr>
        <p:spPr>
          <a:xfrm>
            <a:off x="8129632" y="2197915"/>
            <a:ext cx="2776756" cy="261736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DC95F45-DF0D-48F6-A155-ED419D44F28F}"/>
              </a:ext>
            </a:extLst>
          </p:cNvPr>
          <p:cNvSpPr/>
          <p:nvPr/>
        </p:nvSpPr>
        <p:spPr>
          <a:xfrm>
            <a:off x="9518010" y="4999838"/>
            <a:ext cx="2083964" cy="80082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B8A7DD-03E5-439D-AABA-AF2E6D6A6F2D}"/>
              </a:ext>
            </a:extLst>
          </p:cNvPr>
          <p:cNvSpPr txBox="1"/>
          <p:nvPr/>
        </p:nvSpPr>
        <p:spPr>
          <a:xfrm>
            <a:off x="1917584" y="2752762"/>
            <a:ext cx="17532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/>
              <a:t>AI</a:t>
            </a:r>
          </a:p>
          <a:p>
            <a:pPr algn="ctr"/>
            <a:r>
              <a:rPr lang="en-US" altLang="ko-KR" sz="4000" dirty="0"/>
              <a:t>Mode</a:t>
            </a:r>
            <a:endParaRPr lang="ko-KR" altLang="en-US" sz="40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5FF35E0-A74B-49AC-8792-E3E260DB6BF8}"/>
              </a:ext>
            </a:extLst>
          </p:cNvPr>
          <p:cNvSpPr txBox="1"/>
          <p:nvPr/>
        </p:nvSpPr>
        <p:spPr>
          <a:xfrm>
            <a:off x="5037591" y="2752761"/>
            <a:ext cx="19867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/>
              <a:t>Manual</a:t>
            </a:r>
          </a:p>
          <a:p>
            <a:pPr algn="ctr"/>
            <a:r>
              <a:rPr lang="en-US" altLang="ko-KR" sz="4000" dirty="0"/>
              <a:t>Mode</a:t>
            </a:r>
            <a:endParaRPr lang="ko-KR" altLang="en-US" sz="40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2AF879A-EE80-48D4-B8DB-31BA93510740}"/>
              </a:ext>
            </a:extLst>
          </p:cNvPr>
          <p:cNvSpPr txBox="1"/>
          <p:nvPr/>
        </p:nvSpPr>
        <p:spPr>
          <a:xfrm>
            <a:off x="8146410" y="2752760"/>
            <a:ext cx="277675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/>
              <a:t>Navigation</a:t>
            </a:r>
          </a:p>
          <a:p>
            <a:pPr algn="ctr"/>
            <a:r>
              <a:rPr lang="en-US" altLang="ko-KR" sz="4000" dirty="0"/>
              <a:t>Mode</a:t>
            </a:r>
            <a:endParaRPr lang="ko-KR" altLang="en-US" sz="4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B8200F-10A0-489B-8BBB-342A3B7BB5C6}"/>
              </a:ext>
            </a:extLst>
          </p:cNvPr>
          <p:cNvSpPr txBox="1"/>
          <p:nvPr/>
        </p:nvSpPr>
        <p:spPr>
          <a:xfrm>
            <a:off x="10253274" y="5246990"/>
            <a:ext cx="729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INFO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D4A890B-120F-42FE-8F13-F3518D7E206C}"/>
              </a:ext>
            </a:extLst>
          </p:cNvPr>
          <p:cNvSpPr txBox="1"/>
          <p:nvPr/>
        </p:nvSpPr>
        <p:spPr>
          <a:xfrm>
            <a:off x="1400961" y="992652"/>
            <a:ext cx="22230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Car 1</a:t>
            </a:r>
            <a:endParaRPr lang="ko-KR" altLang="en-US" sz="4000" dirty="0"/>
          </a:p>
        </p:txBody>
      </p:sp>
      <p:sp>
        <p:nvSpPr>
          <p:cNvPr id="14" name="곱하기 기호 13">
            <a:extLst>
              <a:ext uri="{FF2B5EF4-FFF2-40B4-BE49-F238E27FC236}">
                <a16:creationId xmlns:a16="http://schemas.microsoft.com/office/drawing/2014/main" id="{198C56AC-F231-4AC4-B984-FE49C5B8C5ED}"/>
              </a:ext>
            </a:extLst>
          </p:cNvPr>
          <p:cNvSpPr/>
          <p:nvPr/>
        </p:nvSpPr>
        <p:spPr>
          <a:xfrm>
            <a:off x="11576481" y="581002"/>
            <a:ext cx="338004" cy="311067"/>
          </a:xfrm>
          <a:prstGeom prst="mathMultiply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780F102-F5DE-4FFE-9BF2-81D7988BF54D}"/>
              </a:ext>
            </a:extLst>
          </p:cNvPr>
          <p:cNvSpPr txBox="1"/>
          <p:nvPr/>
        </p:nvSpPr>
        <p:spPr>
          <a:xfrm>
            <a:off x="5500036" y="4307240"/>
            <a:ext cx="1061900" cy="27699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OR</a:t>
            </a:r>
            <a:r>
              <a:rPr lang="ko-KR" altLang="en-US" sz="1200" dirty="0"/>
              <a:t> 비활성화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9A3A783-DD4D-434A-9DD9-87A38B133DB6}"/>
              </a:ext>
            </a:extLst>
          </p:cNvPr>
          <p:cNvSpPr txBox="1"/>
          <p:nvPr/>
        </p:nvSpPr>
        <p:spPr>
          <a:xfrm>
            <a:off x="8987060" y="4302539"/>
            <a:ext cx="1061900" cy="27699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OR</a:t>
            </a:r>
            <a:r>
              <a:rPr lang="ko-KR" altLang="en-US" sz="1200" dirty="0"/>
              <a:t> 비활성화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A68D3B8-3309-426B-9FC4-46044D1DDE1C}"/>
              </a:ext>
            </a:extLst>
          </p:cNvPr>
          <p:cNvSpPr txBox="1"/>
          <p:nvPr/>
        </p:nvSpPr>
        <p:spPr>
          <a:xfrm>
            <a:off x="10217466" y="549371"/>
            <a:ext cx="931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name1</a:t>
            </a:r>
            <a:endParaRPr lang="ko-KR" altLang="en-US" dirty="0"/>
          </a:p>
        </p:txBody>
      </p:sp>
      <p:sp>
        <p:nvSpPr>
          <p:cNvPr id="18" name="실행 단추: 정보 가져오기 17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186EEEF0-CFA8-4466-B076-6177305C0DF8}"/>
              </a:ext>
            </a:extLst>
          </p:cNvPr>
          <p:cNvSpPr/>
          <p:nvPr/>
        </p:nvSpPr>
        <p:spPr>
          <a:xfrm>
            <a:off x="11148643" y="607636"/>
            <a:ext cx="318781" cy="264362"/>
          </a:xfrm>
          <a:prstGeom prst="actionButtonInformation">
            <a:avLst/>
          </a:prstGeom>
          <a:solidFill>
            <a:srgbClr val="00B0F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D52DEE-FE54-493C-BDB3-9E15D96CF814}"/>
              </a:ext>
            </a:extLst>
          </p:cNvPr>
          <p:cNvSpPr txBox="1"/>
          <p:nvPr/>
        </p:nvSpPr>
        <p:spPr>
          <a:xfrm>
            <a:off x="2890007" y="4817356"/>
            <a:ext cx="2197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Current status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BEC23E-7199-43D0-A837-BEA61A368155}"/>
              </a:ext>
            </a:extLst>
          </p:cNvPr>
          <p:cNvSpPr txBox="1"/>
          <p:nvPr/>
        </p:nvSpPr>
        <p:spPr>
          <a:xfrm>
            <a:off x="2892636" y="5185660"/>
            <a:ext cx="2083964" cy="1477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Not used or</a:t>
            </a:r>
          </a:p>
          <a:p>
            <a:r>
              <a:rPr lang="en-US" altLang="ko-KR" dirty="0"/>
              <a:t>In selection or</a:t>
            </a:r>
          </a:p>
          <a:p>
            <a:r>
              <a:rPr lang="en-US" altLang="ko-KR" dirty="0"/>
              <a:t>AI mode or</a:t>
            </a:r>
          </a:p>
          <a:p>
            <a:r>
              <a:rPr lang="en-US" altLang="ko-KR" dirty="0"/>
              <a:t>Manual Mode or</a:t>
            </a:r>
          </a:p>
          <a:p>
            <a:r>
              <a:rPr lang="en-US" altLang="ko-KR" dirty="0"/>
              <a:t>Navigation Mode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D87C6B-B492-4D6C-88B8-15D9C461748A}"/>
              </a:ext>
            </a:extLst>
          </p:cNvPr>
          <p:cNvSpPr txBox="1"/>
          <p:nvPr/>
        </p:nvSpPr>
        <p:spPr>
          <a:xfrm>
            <a:off x="5289963" y="5198179"/>
            <a:ext cx="213237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Name1 or no one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9773558-DBAC-40AF-ADF1-5BB8485C0AB1}"/>
              </a:ext>
            </a:extLst>
          </p:cNvPr>
          <p:cNvSpPr txBox="1"/>
          <p:nvPr/>
        </p:nvSpPr>
        <p:spPr>
          <a:xfrm>
            <a:off x="5289963" y="4828847"/>
            <a:ext cx="2197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Controlled by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6AED397-84CC-43D9-8423-FCC692D971E1}"/>
              </a:ext>
            </a:extLst>
          </p:cNvPr>
          <p:cNvSpPr txBox="1"/>
          <p:nvPr/>
        </p:nvSpPr>
        <p:spPr>
          <a:xfrm>
            <a:off x="2258389" y="4301688"/>
            <a:ext cx="1061900" cy="27699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OR</a:t>
            </a:r>
            <a:r>
              <a:rPr lang="ko-KR" altLang="en-US" sz="1200" dirty="0"/>
              <a:t> 비활성화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185D6A-B620-4157-A556-CDC02B229D04}"/>
              </a:ext>
            </a:extLst>
          </p:cNvPr>
          <p:cNvSpPr txBox="1"/>
          <p:nvPr/>
        </p:nvSpPr>
        <p:spPr>
          <a:xfrm>
            <a:off x="5445335" y="5735399"/>
            <a:ext cx="1524346" cy="369332"/>
          </a:xfrm>
          <a:prstGeom prst="rect">
            <a:avLst/>
          </a:prstGeom>
          <a:solidFill>
            <a:srgbClr val="00B0F0"/>
          </a:solidFill>
          <a:ln w="31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Observe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4BA0234-A4CC-4DE1-BA38-16C6E3FC0E16}"/>
              </a:ext>
            </a:extLst>
          </p:cNvPr>
          <p:cNvSpPr txBox="1"/>
          <p:nvPr/>
        </p:nvSpPr>
        <p:spPr>
          <a:xfrm>
            <a:off x="5419641" y="6175086"/>
            <a:ext cx="3464300" cy="27699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다른 사용자가 </a:t>
            </a:r>
            <a:r>
              <a:rPr lang="en-US" altLang="ko-KR" sz="1200" dirty="0"/>
              <a:t>mode</a:t>
            </a:r>
            <a:r>
              <a:rPr lang="ko-KR" altLang="en-US" sz="1200" dirty="0"/>
              <a:t> 화면 상태 일 때 활성화</a:t>
            </a:r>
          </a:p>
        </p:txBody>
      </p:sp>
      <p:sp>
        <p:nvSpPr>
          <p:cNvPr id="26" name="실행 단추: 홈으로 이동 25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900D5681-A5E0-44F5-ACA1-9EDB7B209FB5}"/>
              </a:ext>
            </a:extLst>
          </p:cNvPr>
          <p:cNvSpPr/>
          <p:nvPr/>
        </p:nvSpPr>
        <p:spPr>
          <a:xfrm>
            <a:off x="436227" y="579273"/>
            <a:ext cx="461395" cy="444184"/>
          </a:xfrm>
          <a:prstGeom prst="actionButtonHom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02243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550B405-BFAF-46C6-AEF9-768303FE6C08}"/>
              </a:ext>
            </a:extLst>
          </p:cNvPr>
          <p:cNvSpPr txBox="1"/>
          <p:nvPr/>
        </p:nvSpPr>
        <p:spPr>
          <a:xfrm>
            <a:off x="92279" y="83890"/>
            <a:ext cx="1031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No. 16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5DF5F06-B17B-430D-AD30-3323F0DCE269}"/>
              </a:ext>
            </a:extLst>
          </p:cNvPr>
          <p:cNvSpPr/>
          <p:nvPr/>
        </p:nvSpPr>
        <p:spPr>
          <a:xfrm>
            <a:off x="293615" y="486885"/>
            <a:ext cx="11803310" cy="62328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732D5E6-EB2E-4E51-B002-3046B2489E43}"/>
              </a:ext>
            </a:extLst>
          </p:cNvPr>
          <p:cNvSpPr/>
          <p:nvPr/>
        </p:nvSpPr>
        <p:spPr>
          <a:xfrm>
            <a:off x="5718400" y="1410205"/>
            <a:ext cx="5998128" cy="43119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7" name="그림 56">
            <a:extLst>
              <a:ext uri="{FF2B5EF4-FFF2-40B4-BE49-F238E27FC236}">
                <a16:creationId xmlns:a16="http://schemas.microsoft.com/office/drawing/2014/main" id="{528C5D8B-5C16-43E0-8CB4-050BFE8840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367" y="1538446"/>
            <a:ext cx="5568194" cy="4133313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41E9E360-A2B2-4350-84C5-A7347E79C4E1}"/>
              </a:ext>
            </a:extLst>
          </p:cNvPr>
          <p:cNvSpPr txBox="1"/>
          <p:nvPr/>
        </p:nvSpPr>
        <p:spPr>
          <a:xfrm>
            <a:off x="1200927" y="1036626"/>
            <a:ext cx="2122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Information</a:t>
            </a:r>
            <a:endParaRPr lang="ko-KR" altLang="en-US" dirty="0"/>
          </a:p>
        </p:txBody>
      </p:sp>
      <p:sp>
        <p:nvSpPr>
          <p:cNvPr id="27" name="곱하기 기호 26">
            <a:extLst>
              <a:ext uri="{FF2B5EF4-FFF2-40B4-BE49-F238E27FC236}">
                <a16:creationId xmlns:a16="http://schemas.microsoft.com/office/drawing/2014/main" id="{5C86750A-25C1-4C8D-8287-EDB6DE286421}"/>
              </a:ext>
            </a:extLst>
          </p:cNvPr>
          <p:cNvSpPr/>
          <p:nvPr/>
        </p:nvSpPr>
        <p:spPr>
          <a:xfrm>
            <a:off x="11576481" y="581002"/>
            <a:ext cx="338004" cy="311067"/>
          </a:xfrm>
          <a:prstGeom prst="mathMultiply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E6EC0BC-FA8B-451A-9242-B2517C61BF69}"/>
              </a:ext>
            </a:extLst>
          </p:cNvPr>
          <p:cNvSpPr/>
          <p:nvPr/>
        </p:nvSpPr>
        <p:spPr>
          <a:xfrm>
            <a:off x="1300293" y="1430453"/>
            <a:ext cx="3280096" cy="55041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DC7AE2-6FFB-4702-BCCF-57A71F6215AB}"/>
              </a:ext>
            </a:extLst>
          </p:cNvPr>
          <p:cNvSpPr txBox="1"/>
          <p:nvPr/>
        </p:nvSpPr>
        <p:spPr>
          <a:xfrm>
            <a:off x="1409350" y="1494304"/>
            <a:ext cx="2315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Name: Car 1</a:t>
            </a:r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4A0F30A-F3B7-4293-ABEF-E000629E0EC5}"/>
              </a:ext>
            </a:extLst>
          </p:cNvPr>
          <p:cNvSpPr/>
          <p:nvPr/>
        </p:nvSpPr>
        <p:spPr>
          <a:xfrm>
            <a:off x="1300293" y="2074319"/>
            <a:ext cx="3280096" cy="55041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CE2D7D9-4868-4203-A082-91F475D89285}"/>
              </a:ext>
            </a:extLst>
          </p:cNvPr>
          <p:cNvSpPr txBox="1"/>
          <p:nvPr/>
        </p:nvSpPr>
        <p:spPr>
          <a:xfrm>
            <a:off x="1409350" y="2138170"/>
            <a:ext cx="2315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Type: </a:t>
            </a:r>
            <a:r>
              <a:rPr lang="en-US" altLang="ko-KR" dirty="0" err="1"/>
              <a:t>JetBot</a:t>
            </a:r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EF517FE-532A-4678-A57B-724A30C10FE1}"/>
              </a:ext>
            </a:extLst>
          </p:cNvPr>
          <p:cNvSpPr/>
          <p:nvPr/>
        </p:nvSpPr>
        <p:spPr>
          <a:xfrm>
            <a:off x="1300293" y="2721117"/>
            <a:ext cx="3280096" cy="55041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6708C75-66CF-417F-9B0E-DF82E158BB81}"/>
              </a:ext>
            </a:extLst>
          </p:cNvPr>
          <p:cNvSpPr txBox="1"/>
          <p:nvPr/>
        </p:nvSpPr>
        <p:spPr>
          <a:xfrm>
            <a:off x="1409350" y="2784968"/>
            <a:ext cx="2315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IP: 192.168.3.250</a:t>
            </a:r>
            <a:endParaRPr lang="ko-KR" altLang="en-US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93392C55-3B41-427F-94D3-27410FDF53FB}"/>
              </a:ext>
            </a:extLst>
          </p:cNvPr>
          <p:cNvSpPr/>
          <p:nvPr/>
        </p:nvSpPr>
        <p:spPr>
          <a:xfrm>
            <a:off x="1300293" y="3343594"/>
            <a:ext cx="3280096" cy="55041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BC3ECEC-A90C-4B78-81EA-02E3E59C7DC4}"/>
              </a:ext>
            </a:extLst>
          </p:cNvPr>
          <p:cNvSpPr txBox="1"/>
          <p:nvPr/>
        </p:nvSpPr>
        <p:spPr>
          <a:xfrm>
            <a:off x="1409350" y="3407445"/>
            <a:ext cx="2315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Port: 8080</a:t>
            </a:r>
            <a:endParaRPr lang="ko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FECDE2A-14F2-4A2A-AAAD-4D295FB09D89}"/>
              </a:ext>
            </a:extLst>
          </p:cNvPr>
          <p:cNvSpPr/>
          <p:nvPr/>
        </p:nvSpPr>
        <p:spPr>
          <a:xfrm>
            <a:off x="1300293" y="3957858"/>
            <a:ext cx="3280096" cy="55041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0111C0C-BB46-4874-806D-0927AD940231}"/>
              </a:ext>
            </a:extLst>
          </p:cNvPr>
          <p:cNvSpPr txBox="1"/>
          <p:nvPr/>
        </p:nvSpPr>
        <p:spPr>
          <a:xfrm>
            <a:off x="1409350" y="4021709"/>
            <a:ext cx="2315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주행거리</a:t>
            </a:r>
            <a:r>
              <a:rPr lang="en-US" altLang="ko-KR" dirty="0"/>
              <a:t>: 10km </a:t>
            </a:r>
            <a:endParaRPr lang="ko-KR" altLang="en-US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EA3AE0E4-1C4C-441F-B0CD-3AAD9E60920A}"/>
              </a:ext>
            </a:extLst>
          </p:cNvPr>
          <p:cNvSpPr/>
          <p:nvPr/>
        </p:nvSpPr>
        <p:spPr>
          <a:xfrm>
            <a:off x="1300293" y="4592283"/>
            <a:ext cx="3280096" cy="550413"/>
          </a:xfrm>
          <a:prstGeom prst="rect">
            <a:avLst/>
          </a:prstGeom>
          <a:solidFill>
            <a:srgbClr val="00B0F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8F2591D-C00C-45D6-88FA-FA0F4008D702}"/>
              </a:ext>
            </a:extLst>
          </p:cNvPr>
          <p:cNvSpPr txBox="1"/>
          <p:nvPr/>
        </p:nvSpPr>
        <p:spPr>
          <a:xfrm>
            <a:off x="2302777" y="4682823"/>
            <a:ext cx="1174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Black Box</a:t>
            </a:r>
            <a:endParaRPr lang="ko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1E45A3E-9465-481B-9A24-6BEBCA164122}"/>
              </a:ext>
            </a:extLst>
          </p:cNvPr>
          <p:cNvSpPr txBox="1"/>
          <p:nvPr/>
        </p:nvSpPr>
        <p:spPr>
          <a:xfrm>
            <a:off x="10217466" y="549371"/>
            <a:ext cx="931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name1</a:t>
            </a:r>
            <a:endParaRPr lang="ko-KR" altLang="en-US" dirty="0"/>
          </a:p>
        </p:txBody>
      </p:sp>
      <p:sp>
        <p:nvSpPr>
          <p:cNvPr id="43" name="실행 단추: 정보 가져오기 42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1AC1B46F-291D-4F05-83C4-39E03C448EA8}"/>
              </a:ext>
            </a:extLst>
          </p:cNvPr>
          <p:cNvSpPr/>
          <p:nvPr/>
        </p:nvSpPr>
        <p:spPr>
          <a:xfrm>
            <a:off x="11148643" y="607636"/>
            <a:ext cx="318781" cy="264362"/>
          </a:xfrm>
          <a:prstGeom prst="actionButtonInformation">
            <a:avLst/>
          </a:prstGeom>
          <a:solidFill>
            <a:srgbClr val="00B0F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실행 단추: 홈으로 이동 22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41BA8615-154D-4E36-91FD-A207C78CD36C}"/>
              </a:ext>
            </a:extLst>
          </p:cNvPr>
          <p:cNvSpPr/>
          <p:nvPr/>
        </p:nvSpPr>
        <p:spPr>
          <a:xfrm>
            <a:off x="402671" y="579273"/>
            <a:ext cx="461395" cy="444184"/>
          </a:xfrm>
          <a:prstGeom prst="actionButtonHom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7824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550B405-BFAF-46C6-AEF9-768303FE6C08}"/>
              </a:ext>
            </a:extLst>
          </p:cNvPr>
          <p:cNvSpPr txBox="1"/>
          <p:nvPr/>
        </p:nvSpPr>
        <p:spPr>
          <a:xfrm>
            <a:off x="92279" y="83890"/>
            <a:ext cx="1031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No. 17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5DF5F06-B17B-430D-AD30-3323F0DCE269}"/>
              </a:ext>
            </a:extLst>
          </p:cNvPr>
          <p:cNvSpPr/>
          <p:nvPr/>
        </p:nvSpPr>
        <p:spPr>
          <a:xfrm>
            <a:off x="192947" y="453222"/>
            <a:ext cx="11803310" cy="62328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AF887DB-49F7-41F1-84D7-4F49BCB2C625}"/>
              </a:ext>
            </a:extLst>
          </p:cNvPr>
          <p:cNvSpPr/>
          <p:nvPr/>
        </p:nvSpPr>
        <p:spPr>
          <a:xfrm>
            <a:off x="2123879" y="1665337"/>
            <a:ext cx="7290034" cy="47985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D0E1C618-CF59-4B1D-BCB7-773CADC6EB7C}"/>
              </a:ext>
            </a:extLst>
          </p:cNvPr>
          <p:cNvCxnSpPr/>
          <p:nvPr/>
        </p:nvCxnSpPr>
        <p:spPr>
          <a:xfrm rot="10800000" flipV="1">
            <a:off x="2937613" y="2479069"/>
            <a:ext cx="5293453" cy="29361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76F347E2-B4AC-43DE-B90F-75603513223D}"/>
              </a:ext>
            </a:extLst>
          </p:cNvPr>
          <p:cNvCxnSpPr/>
          <p:nvPr/>
        </p:nvCxnSpPr>
        <p:spPr>
          <a:xfrm>
            <a:off x="2937613" y="2772684"/>
            <a:ext cx="0" cy="2525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524AB3B1-A83F-44FC-BB0E-7E76C58E11FA}"/>
              </a:ext>
            </a:extLst>
          </p:cNvPr>
          <p:cNvCxnSpPr/>
          <p:nvPr/>
        </p:nvCxnSpPr>
        <p:spPr>
          <a:xfrm>
            <a:off x="3071835" y="5297770"/>
            <a:ext cx="53941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35CEE507-ACE3-4DB9-B3F5-F6A757707202}"/>
              </a:ext>
            </a:extLst>
          </p:cNvPr>
          <p:cNvCxnSpPr/>
          <p:nvPr/>
        </p:nvCxnSpPr>
        <p:spPr>
          <a:xfrm rot="5400000" flipH="1" flipV="1">
            <a:off x="8038118" y="4400149"/>
            <a:ext cx="1224793" cy="36911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3B96FF5F-6C27-42BC-973C-F3BE943EE59B}"/>
              </a:ext>
            </a:extLst>
          </p:cNvPr>
          <p:cNvCxnSpPr/>
          <p:nvPr/>
        </p:nvCxnSpPr>
        <p:spPr>
          <a:xfrm rot="16200000" flipV="1">
            <a:off x="7903894" y="2940465"/>
            <a:ext cx="1333851" cy="52850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>
            <a:extLst>
              <a:ext uri="{FF2B5EF4-FFF2-40B4-BE49-F238E27FC236}">
                <a16:creationId xmlns:a16="http://schemas.microsoft.com/office/drawing/2014/main" id="{282C4B6F-F3B1-403C-ACBB-B3DDFB66FC05}"/>
              </a:ext>
            </a:extLst>
          </p:cNvPr>
          <p:cNvSpPr/>
          <p:nvPr/>
        </p:nvSpPr>
        <p:spPr>
          <a:xfrm>
            <a:off x="4050551" y="2655616"/>
            <a:ext cx="287995" cy="2936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EB9D2DB6-71AC-4B23-BF50-38808E5F7DA6}"/>
              </a:ext>
            </a:extLst>
          </p:cNvPr>
          <p:cNvSpPr/>
          <p:nvPr/>
        </p:nvSpPr>
        <p:spPr>
          <a:xfrm>
            <a:off x="4763615" y="5155400"/>
            <a:ext cx="287995" cy="2936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D995B1C7-F36F-461C-B999-5EFEC7CA47A2}"/>
              </a:ext>
            </a:extLst>
          </p:cNvPr>
          <p:cNvSpPr/>
          <p:nvPr/>
        </p:nvSpPr>
        <p:spPr>
          <a:xfrm>
            <a:off x="8168162" y="3048818"/>
            <a:ext cx="287995" cy="2936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40ABF8D-50B8-4112-87E5-5277050A8FEB}"/>
              </a:ext>
            </a:extLst>
          </p:cNvPr>
          <p:cNvSpPr txBox="1"/>
          <p:nvPr/>
        </p:nvSpPr>
        <p:spPr>
          <a:xfrm>
            <a:off x="2123879" y="1144761"/>
            <a:ext cx="1431723" cy="369332"/>
          </a:xfrm>
          <a:prstGeom prst="rect">
            <a:avLst/>
          </a:prstGeom>
          <a:noFill/>
          <a:ln>
            <a:noFill/>
            <a:prstDash val="dashDot"/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Map</a:t>
            </a:r>
            <a:endParaRPr lang="ko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751F7DE-90AB-4A79-A6E1-0B5B5239D40A}"/>
              </a:ext>
            </a:extLst>
          </p:cNvPr>
          <p:cNvSpPr txBox="1"/>
          <p:nvPr/>
        </p:nvSpPr>
        <p:spPr>
          <a:xfrm>
            <a:off x="10217466" y="549371"/>
            <a:ext cx="931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name1</a:t>
            </a:r>
            <a:endParaRPr lang="ko-KR" altLang="en-US" dirty="0"/>
          </a:p>
        </p:txBody>
      </p:sp>
      <p:sp>
        <p:nvSpPr>
          <p:cNvPr id="46" name="실행 단추: 정보 가져오기 45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D2E28F08-B76B-4A41-9E18-6D8DB95BC1B6}"/>
              </a:ext>
            </a:extLst>
          </p:cNvPr>
          <p:cNvSpPr/>
          <p:nvPr/>
        </p:nvSpPr>
        <p:spPr>
          <a:xfrm>
            <a:off x="11148643" y="607636"/>
            <a:ext cx="318781" cy="264362"/>
          </a:xfrm>
          <a:prstGeom prst="actionButtonInformation">
            <a:avLst/>
          </a:prstGeom>
          <a:solidFill>
            <a:srgbClr val="00B0F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곱하기 기호 1">
            <a:extLst>
              <a:ext uri="{FF2B5EF4-FFF2-40B4-BE49-F238E27FC236}">
                <a16:creationId xmlns:a16="http://schemas.microsoft.com/office/drawing/2014/main" id="{BEFBE24F-CB28-44C2-B7E0-96F718441517}"/>
              </a:ext>
            </a:extLst>
          </p:cNvPr>
          <p:cNvSpPr/>
          <p:nvPr/>
        </p:nvSpPr>
        <p:spPr>
          <a:xfrm>
            <a:off x="11576481" y="581002"/>
            <a:ext cx="338004" cy="311067"/>
          </a:xfrm>
          <a:prstGeom prst="mathMultiply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55F5FA4-9F43-4500-9AE8-56974654C556}"/>
              </a:ext>
            </a:extLst>
          </p:cNvPr>
          <p:cNvSpPr txBox="1"/>
          <p:nvPr/>
        </p:nvSpPr>
        <p:spPr>
          <a:xfrm>
            <a:off x="1042618" y="529518"/>
            <a:ext cx="32180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Black Box</a:t>
            </a:r>
            <a:endParaRPr lang="ko-KR" altLang="en-US" sz="32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C3D107F-E848-421E-B77E-E3D7B556D9CF}"/>
              </a:ext>
            </a:extLst>
          </p:cNvPr>
          <p:cNvSpPr/>
          <p:nvPr/>
        </p:nvSpPr>
        <p:spPr>
          <a:xfrm>
            <a:off x="10093422" y="2692758"/>
            <a:ext cx="1374002" cy="57055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A7B199AA-3836-40B9-A139-EB8B66ACFBBF}"/>
              </a:ext>
            </a:extLst>
          </p:cNvPr>
          <p:cNvSpPr/>
          <p:nvPr/>
        </p:nvSpPr>
        <p:spPr>
          <a:xfrm>
            <a:off x="10078109" y="3687030"/>
            <a:ext cx="1374002" cy="57055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1744DA-3581-4B85-BBAC-B0909E463730}"/>
              </a:ext>
            </a:extLst>
          </p:cNvPr>
          <p:cNvSpPr txBox="1"/>
          <p:nvPr/>
        </p:nvSpPr>
        <p:spPr>
          <a:xfrm>
            <a:off x="10217466" y="2785051"/>
            <a:ext cx="112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Animate</a:t>
            </a:r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3CF038C-7D5C-41E3-83D8-F67ECE0097DE}"/>
              </a:ext>
            </a:extLst>
          </p:cNvPr>
          <p:cNvSpPr txBox="1"/>
          <p:nvPr/>
        </p:nvSpPr>
        <p:spPr>
          <a:xfrm>
            <a:off x="10201420" y="3787643"/>
            <a:ext cx="112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Trace</a:t>
            </a:r>
            <a:endParaRPr lang="ko-KR" altLang="en-US" dirty="0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4C461A4A-42CD-4F34-A898-28517803F0CA}"/>
              </a:ext>
            </a:extLst>
          </p:cNvPr>
          <p:cNvSpPr/>
          <p:nvPr/>
        </p:nvSpPr>
        <p:spPr>
          <a:xfrm>
            <a:off x="4526646" y="2658367"/>
            <a:ext cx="287995" cy="2936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1093AFD2-0243-4739-8900-92BC0D8327A3}"/>
              </a:ext>
            </a:extLst>
          </p:cNvPr>
          <p:cNvSpPr/>
          <p:nvPr/>
        </p:nvSpPr>
        <p:spPr>
          <a:xfrm>
            <a:off x="4980436" y="2659702"/>
            <a:ext cx="287995" cy="2936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81C949B6-B440-4B16-AFDB-D8CA76DDF2F7}"/>
              </a:ext>
            </a:extLst>
          </p:cNvPr>
          <p:cNvSpPr/>
          <p:nvPr/>
        </p:nvSpPr>
        <p:spPr>
          <a:xfrm>
            <a:off x="5441159" y="2659824"/>
            <a:ext cx="287995" cy="2936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7A488B9F-4377-4BD5-BEFF-21F763684080}"/>
              </a:ext>
            </a:extLst>
          </p:cNvPr>
          <p:cNvSpPr/>
          <p:nvPr/>
        </p:nvSpPr>
        <p:spPr>
          <a:xfrm>
            <a:off x="5441159" y="2244177"/>
            <a:ext cx="287995" cy="2936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5E991210-B4DF-4C9F-90D2-86C6AFF48D03}"/>
              </a:ext>
            </a:extLst>
          </p:cNvPr>
          <p:cNvSpPr/>
          <p:nvPr/>
        </p:nvSpPr>
        <p:spPr>
          <a:xfrm>
            <a:off x="5888585" y="2256640"/>
            <a:ext cx="287995" cy="2936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917E1E70-A066-4597-B8BC-71827CFDA167}"/>
              </a:ext>
            </a:extLst>
          </p:cNvPr>
          <p:cNvSpPr/>
          <p:nvPr/>
        </p:nvSpPr>
        <p:spPr>
          <a:xfrm>
            <a:off x="6372337" y="2244177"/>
            <a:ext cx="287995" cy="2936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6558BC7C-B7FF-45C3-B35A-2CAC792E1537}"/>
              </a:ext>
            </a:extLst>
          </p:cNvPr>
          <p:cNvSpPr/>
          <p:nvPr/>
        </p:nvSpPr>
        <p:spPr>
          <a:xfrm>
            <a:off x="6846316" y="2244177"/>
            <a:ext cx="287995" cy="2936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0E04FDD8-389B-4360-8C21-729DBA5810E4}"/>
              </a:ext>
            </a:extLst>
          </p:cNvPr>
          <p:cNvSpPr/>
          <p:nvPr/>
        </p:nvSpPr>
        <p:spPr>
          <a:xfrm>
            <a:off x="7270806" y="2244177"/>
            <a:ext cx="287995" cy="2936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5E2B76E1-6D4A-4377-A8AD-400EA84DB6FC}"/>
              </a:ext>
            </a:extLst>
          </p:cNvPr>
          <p:cNvSpPr/>
          <p:nvPr/>
        </p:nvSpPr>
        <p:spPr>
          <a:xfrm>
            <a:off x="7721362" y="2244177"/>
            <a:ext cx="287995" cy="2936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E4AE8684-B1B1-470A-B1E3-163295727CCE}"/>
              </a:ext>
            </a:extLst>
          </p:cNvPr>
          <p:cNvSpPr/>
          <p:nvPr/>
        </p:nvSpPr>
        <p:spPr>
          <a:xfrm>
            <a:off x="3597439" y="2661267"/>
            <a:ext cx="287995" cy="2936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C9C49D77-8E8A-46D8-A4D3-CB2A0B59BC28}"/>
              </a:ext>
            </a:extLst>
          </p:cNvPr>
          <p:cNvSpPr/>
          <p:nvPr/>
        </p:nvSpPr>
        <p:spPr>
          <a:xfrm>
            <a:off x="3152787" y="2661618"/>
            <a:ext cx="287995" cy="2936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7C5EAAE5-D86A-450D-9933-42372C2D761C}"/>
              </a:ext>
            </a:extLst>
          </p:cNvPr>
          <p:cNvSpPr/>
          <p:nvPr/>
        </p:nvSpPr>
        <p:spPr>
          <a:xfrm>
            <a:off x="2827082" y="2663776"/>
            <a:ext cx="287995" cy="2936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524E8F93-6548-45B8-99A9-CF7595B6B41A}"/>
              </a:ext>
            </a:extLst>
          </p:cNvPr>
          <p:cNvSpPr/>
          <p:nvPr/>
        </p:nvSpPr>
        <p:spPr>
          <a:xfrm>
            <a:off x="2827082" y="3183650"/>
            <a:ext cx="287995" cy="2936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0B2452B4-6B43-4631-800E-B1ACB48C0A3F}"/>
              </a:ext>
            </a:extLst>
          </p:cNvPr>
          <p:cNvSpPr/>
          <p:nvPr/>
        </p:nvSpPr>
        <p:spPr>
          <a:xfrm>
            <a:off x="2827082" y="3619635"/>
            <a:ext cx="287995" cy="2936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111D187E-2003-472D-960D-D7382D1D432E}"/>
              </a:ext>
            </a:extLst>
          </p:cNvPr>
          <p:cNvSpPr/>
          <p:nvPr/>
        </p:nvSpPr>
        <p:spPr>
          <a:xfrm>
            <a:off x="2827082" y="4038767"/>
            <a:ext cx="287995" cy="2936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73803444-780E-4179-B790-80C0D40FDFCE}"/>
              </a:ext>
            </a:extLst>
          </p:cNvPr>
          <p:cNvSpPr/>
          <p:nvPr/>
        </p:nvSpPr>
        <p:spPr>
          <a:xfrm>
            <a:off x="2827082" y="4447752"/>
            <a:ext cx="287995" cy="2936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BC6E74FB-5D48-4CE3-A129-CF2A2C3A4A87}"/>
              </a:ext>
            </a:extLst>
          </p:cNvPr>
          <p:cNvSpPr/>
          <p:nvPr/>
        </p:nvSpPr>
        <p:spPr>
          <a:xfrm>
            <a:off x="2827082" y="4802455"/>
            <a:ext cx="287995" cy="2936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F2AE5D18-D882-4E0D-A385-6AC7E672A571}"/>
              </a:ext>
            </a:extLst>
          </p:cNvPr>
          <p:cNvSpPr/>
          <p:nvPr/>
        </p:nvSpPr>
        <p:spPr>
          <a:xfrm>
            <a:off x="2824313" y="5146431"/>
            <a:ext cx="287995" cy="2936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6726F877-ED28-4F9E-8910-ED5F336F440E}"/>
              </a:ext>
            </a:extLst>
          </p:cNvPr>
          <p:cNvSpPr/>
          <p:nvPr/>
        </p:nvSpPr>
        <p:spPr>
          <a:xfrm>
            <a:off x="3206776" y="5146431"/>
            <a:ext cx="287995" cy="2936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6D3E5734-6CCF-4A9E-B576-49D152E40C79}"/>
              </a:ext>
            </a:extLst>
          </p:cNvPr>
          <p:cNvSpPr/>
          <p:nvPr/>
        </p:nvSpPr>
        <p:spPr>
          <a:xfrm>
            <a:off x="3593284" y="5162481"/>
            <a:ext cx="287995" cy="2936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C83D3CFC-117D-4870-97E2-2F01550A4CFA}"/>
              </a:ext>
            </a:extLst>
          </p:cNvPr>
          <p:cNvSpPr/>
          <p:nvPr/>
        </p:nvSpPr>
        <p:spPr>
          <a:xfrm>
            <a:off x="3984803" y="5154065"/>
            <a:ext cx="287995" cy="2936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F2477792-CE80-49BE-A34A-32B2BA422254}"/>
              </a:ext>
            </a:extLst>
          </p:cNvPr>
          <p:cNvSpPr/>
          <p:nvPr/>
        </p:nvSpPr>
        <p:spPr>
          <a:xfrm>
            <a:off x="4382648" y="5145730"/>
            <a:ext cx="287995" cy="2936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606A872E-6E7A-4E72-B28E-C72817C6EEE2}"/>
              </a:ext>
            </a:extLst>
          </p:cNvPr>
          <p:cNvSpPr/>
          <p:nvPr/>
        </p:nvSpPr>
        <p:spPr>
          <a:xfrm>
            <a:off x="8158245" y="2654536"/>
            <a:ext cx="287995" cy="2936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B813C92E-5169-4BEC-93F0-32E484B313AA}"/>
              </a:ext>
            </a:extLst>
          </p:cNvPr>
          <p:cNvSpPr/>
          <p:nvPr/>
        </p:nvSpPr>
        <p:spPr>
          <a:xfrm>
            <a:off x="8166784" y="2252122"/>
            <a:ext cx="287995" cy="2936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1BE6CE53-E4BE-4CDE-A1A3-CBD2F5FE2F12}"/>
              </a:ext>
            </a:extLst>
          </p:cNvPr>
          <p:cNvCxnSpPr>
            <a:stCxn id="60" idx="0"/>
          </p:cNvCxnSpPr>
          <p:nvPr/>
        </p:nvCxnSpPr>
        <p:spPr>
          <a:xfrm flipV="1">
            <a:off x="3741437" y="2164360"/>
            <a:ext cx="243366" cy="4969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ABE9045-D198-43F0-86EF-CC51D8560DA7}"/>
              </a:ext>
            </a:extLst>
          </p:cNvPr>
          <p:cNvSpPr txBox="1"/>
          <p:nvPr/>
        </p:nvSpPr>
        <p:spPr>
          <a:xfrm>
            <a:off x="3863120" y="1883955"/>
            <a:ext cx="16087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2020.7.24 23:00 PM</a:t>
            </a:r>
            <a:endParaRPr lang="ko-KR" altLang="en-US" sz="1200" dirty="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F28CDD12-0765-48C9-98DA-EB226D387AB5}"/>
              </a:ext>
            </a:extLst>
          </p:cNvPr>
          <p:cNvCxnSpPr/>
          <p:nvPr/>
        </p:nvCxnSpPr>
        <p:spPr>
          <a:xfrm flipV="1">
            <a:off x="8632272" y="2252122"/>
            <a:ext cx="0" cy="796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323DB166-043B-4E0A-B682-1275D16AD2E2}"/>
              </a:ext>
            </a:extLst>
          </p:cNvPr>
          <p:cNvCxnSpPr/>
          <p:nvPr/>
        </p:nvCxnSpPr>
        <p:spPr>
          <a:xfrm flipH="1">
            <a:off x="5645791" y="2021747"/>
            <a:ext cx="25124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C25E07C0-46BF-44C7-B132-19D9F334692F}"/>
              </a:ext>
            </a:extLst>
          </p:cNvPr>
          <p:cNvCxnSpPr/>
          <p:nvPr/>
        </p:nvCxnSpPr>
        <p:spPr>
          <a:xfrm>
            <a:off x="5268431" y="2244177"/>
            <a:ext cx="0" cy="234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7CE7C108-2BD9-454E-94CB-484E59B1A8F5}"/>
              </a:ext>
            </a:extLst>
          </p:cNvPr>
          <p:cNvCxnSpPr/>
          <p:nvPr/>
        </p:nvCxnSpPr>
        <p:spPr>
          <a:xfrm flipH="1">
            <a:off x="2824313" y="2537792"/>
            <a:ext cx="2301360" cy="7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509EE408-19D1-4C69-B5C2-010AC50E4BA9}"/>
              </a:ext>
            </a:extLst>
          </p:cNvPr>
          <p:cNvCxnSpPr/>
          <p:nvPr/>
        </p:nvCxnSpPr>
        <p:spPr>
          <a:xfrm>
            <a:off x="2692866" y="2772684"/>
            <a:ext cx="0" cy="2666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3D95C9AF-644C-4A44-A70F-6949D5665845}"/>
              </a:ext>
            </a:extLst>
          </p:cNvPr>
          <p:cNvCxnSpPr/>
          <p:nvPr/>
        </p:nvCxnSpPr>
        <p:spPr>
          <a:xfrm>
            <a:off x="2734811" y="5637402"/>
            <a:ext cx="22456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실행 단추: 홈으로 이동 58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AFA8E0CD-9F17-43E9-A607-0938C34BD2CD}"/>
              </a:ext>
            </a:extLst>
          </p:cNvPr>
          <p:cNvSpPr/>
          <p:nvPr/>
        </p:nvSpPr>
        <p:spPr>
          <a:xfrm>
            <a:off x="352337" y="579273"/>
            <a:ext cx="461395" cy="444184"/>
          </a:xfrm>
          <a:prstGeom prst="actionButtonHom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87015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550B405-BFAF-46C6-AEF9-768303FE6C08}"/>
              </a:ext>
            </a:extLst>
          </p:cNvPr>
          <p:cNvSpPr txBox="1"/>
          <p:nvPr/>
        </p:nvSpPr>
        <p:spPr>
          <a:xfrm>
            <a:off x="92279" y="83890"/>
            <a:ext cx="1031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No. 18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5DF5F06-B17B-430D-AD30-3323F0DCE269}"/>
              </a:ext>
            </a:extLst>
          </p:cNvPr>
          <p:cNvSpPr/>
          <p:nvPr/>
        </p:nvSpPr>
        <p:spPr>
          <a:xfrm>
            <a:off x="293615" y="486885"/>
            <a:ext cx="11803310" cy="62328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4734D54-8BAC-4B51-83FB-09E446F05114}"/>
              </a:ext>
            </a:extLst>
          </p:cNvPr>
          <p:cNvSpPr/>
          <p:nvPr/>
        </p:nvSpPr>
        <p:spPr>
          <a:xfrm>
            <a:off x="1012056" y="1828801"/>
            <a:ext cx="4580878" cy="30184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4234A7B-ADF8-4804-BBB5-F37C4D1D1A63}"/>
              </a:ext>
            </a:extLst>
          </p:cNvPr>
          <p:cNvSpPr/>
          <p:nvPr/>
        </p:nvSpPr>
        <p:spPr>
          <a:xfrm>
            <a:off x="6240352" y="1828801"/>
            <a:ext cx="4580878" cy="30184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8F5B37-2033-4276-8F2C-667E9ACE2C82}"/>
              </a:ext>
            </a:extLst>
          </p:cNvPr>
          <p:cNvSpPr txBox="1"/>
          <p:nvPr/>
        </p:nvSpPr>
        <p:spPr>
          <a:xfrm>
            <a:off x="1012056" y="1393795"/>
            <a:ext cx="887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Cam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2C598EC-BF5F-42DF-B307-983DE8364DC2}"/>
              </a:ext>
            </a:extLst>
          </p:cNvPr>
          <p:cNvSpPr txBox="1"/>
          <p:nvPr/>
        </p:nvSpPr>
        <p:spPr>
          <a:xfrm>
            <a:off x="6240352" y="1390428"/>
            <a:ext cx="887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Map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4EF725-EBC6-4C37-A3AD-DEEC5B72EE77}"/>
              </a:ext>
            </a:extLst>
          </p:cNvPr>
          <p:cNvSpPr txBox="1"/>
          <p:nvPr/>
        </p:nvSpPr>
        <p:spPr>
          <a:xfrm>
            <a:off x="1405481" y="5143848"/>
            <a:ext cx="941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Speed</a:t>
            </a:r>
            <a:endParaRPr lang="ko-KR" altLang="en-US" dirty="0"/>
          </a:p>
        </p:txBody>
      </p:sp>
      <p:sp>
        <p:nvSpPr>
          <p:cNvPr id="13" name="현 12">
            <a:extLst>
              <a:ext uri="{FF2B5EF4-FFF2-40B4-BE49-F238E27FC236}">
                <a16:creationId xmlns:a16="http://schemas.microsoft.com/office/drawing/2014/main" id="{7AE8662C-2262-43FE-93CF-9448758CD573}"/>
              </a:ext>
            </a:extLst>
          </p:cNvPr>
          <p:cNvSpPr/>
          <p:nvPr/>
        </p:nvSpPr>
        <p:spPr>
          <a:xfrm rot="6780102">
            <a:off x="1221318" y="5613961"/>
            <a:ext cx="1187681" cy="1181425"/>
          </a:xfrm>
          <a:prstGeom prst="chor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593ECB98-0EDA-44B6-8984-E13D4EC126DB}"/>
              </a:ext>
            </a:extLst>
          </p:cNvPr>
          <p:cNvCxnSpPr>
            <a:cxnSpLocks/>
          </p:cNvCxnSpPr>
          <p:nvPr/>
        </p:nvCxnSpPr>
        <p:spPr>
          <a:xfrm flipH="1">
            <a:off x="1714127" y="5744838"/>
            <a:ext cx="247838" cy="6344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1198060-97FB-40F7-B37F-8CD87785AF2B}"/>
              </a:ext>
            </a:extLst>
          </p:cNvPr>
          <p:cNvSpPr/>
          <p:nvPr/>
        </p:nvSpPr>
        <p:spPr>
          <a:xfrm>
            <a:off x="3222595" y="5500627"/>
            <a:ext cx="1065321" cy="8786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0D9A776-A13C-4654-B8E0-6F19DF1CB7E6}"/>
              </a:ext>
            </a:extLst>
          </p:cNvPr>
          <p:cNvSpPr txBox="1"/>
          <p:nvPr/>
        </p:nvSpPr>
        <p:spPr>
          <a:xfrm>
            <a:off x="3177555" y="5122414"/>
            <a:ext cx="941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Lux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EB01379-4B01-46E6-BD3F-3C6FD5805CA4}"/>
              </a:ext>
            </a:extLst>
          </p:cNvPr>
          <p:cNvSpPr txBox="1"/>
          <p:nvPr/>
        </p:nvSpPr>
        <p:spPr>
          <a:xfrm>
            <a:off x="3487661" y="5756923"/>
            <a:ext cx="532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27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70630DD-F254-4CFE-B23B-6EEC5B3B1A55}"/>
              </a:ext>
            </a:extLst>
          </p:cNvPr>
          <p:cNvSpPr txBox="1"/>
          <p:nvPr/>
        </p:nvSpPr>
        <p:spPr>
          <a:xfrm>
            <a:off x="4722922" y="5131295"/>
            <a:ext cx="745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Light</a:t>
            </a:r>
            <a:endParaRPr lang="ko-KR" altLang="en-US" dirty="0"/>
          </a:p>
        </p:txBody>
      </p:sp>
      <p:sp>
        <p:nvSpPr>
          <p:cNvPr id="24" name="해 23">
            <a:extLst>
              <a:ext uri="{FF2B5EF4-FFF2-40B4-BE49-F238E27FC236}">
                <a16:creationId xmlns:a16="http://schemas.microsoft.com/office/drawing/2014/main" id="{85DB9A96-29E6-44F8-8F54-993BE5C85F7F}"/>
              </a:ext>
            </a:extLst>
          </p:cNvPr>
          <p:cNvSpPr/>
          <p:nvPr/>
        </p:nvSpPr>
        <p:spPr>
          <a:xfrm>
            <a:off x="4801557" y="5662769"/>
            <a:ext cx="594804" cy="554386"/>
          </a:xfrm>
          <a:prstGeom prst="su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E3CF564-AD09-4020-A881-E746D208044E}"/>
              </a:ext>
            </a:extLst>
          </p:cNvPr>
          <p:cNvSpPr txBox="1"/>
          <p:nvPr/>
        </p:nvSpPr>
        <p:spPr>
          <a:xfrm>
            <a:off x="6202188" y="5131295"/>
            <a:ext cx="941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Buzzer</a:t>
            </a:r>
            <a:endParaRPr lang="ko-KR" altLang="en-US" dirty="0"/>
          </a:p>
        </p:txBody>
      </p:sp>
      <p:sp>
        <p:nvSpPr>
          <p:cNvPr id="26" name="실행 단추: 소리 25">
            <a:hlinkClick r:id="" action="ppaction://noaction" highlightClick="1">
              <a:snd r:embed="rId3" name="applause.wav"/>
            </a:hlinkClick>
            <a:extLst>
              <a:ext uri="{FF2B5EF4-FFF2-40B4-BE49-F238E27FC236}">
                <a16:creationId xmlns:a16="http://schemas.microsoft.com/office/drawing/2014/main" id="{6EA0E4B0-46B6-49B2-8365-CE9C0106EABF}"/>
              </a:ext>
            </a:extLst>
          </p:cNvPr>
          <p:cNvSpPr/>
          <p:nvPr/>
        </p:nvSpPr>
        <p:spPr>
          <a:xfrm>
            <a:off x="6400802" y="5696432"/>
            <a:ext cx="435006" cy="463486"/>
          </a:xfrm>
          <a:prstGeom prst="actionButtonSou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곱하기 기호 34">
            <a:extLst>
              <a:ext uri="{FF2B5EF4-FFF2-40B4-BE49-F238E27FC236}">
                <a16:creationId xmlns:a16="http://schemas.microsoft.com/office/drawing/2014/main" id="{6F446E9A-5A22-467C-B825-880F9A8BA402}"/>
              </a:ext>
            </a:extLst>
          </p:cNvPr>
          <p:cNvSpPr/>
          <p:nvPr/>
        </p:nvSpPr>
        <p:spPr>
          <a:xfrm>
            <a:off x="11576481" y="581002"/>
            <a:ext cx="338004" cy="311067"/>
          </a:xfrm>
          <a:prstGeom prst="mathMultiply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29B9EEE-F582-4757-881F-A27923324154}"/>
              </a:ext>
            </a:extLst>
          </p:cNvPr>
          <p:cNvSpPr txBox="1"/>
          <p:nvPr/>
        </p:nvSpPr>
        <p:spPr>
          <a:xfrm>
            <a:off x="1158644" y="581002"/>
            <a:ext cx="18458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AI Mode</a:t>
            </a:r>
            <a:endParaRPr lang="ko-KR" altLang="en-US" sz="3200" dirty="0"/>
          </a:p>
        </p:txBody>
      </p:sp>
      <p:cxnSp>
        <p:nvCxnSpPr>
          <p:cNvPr id="72" name="연결선: 꺾임 71">
            <a:extLst>
              <a:ext uri="{FF2B5EF4-FFF2-40B4-BE49-F238E27FC236}">
                <a16:creationId xmlns:a16="http://schemas.microsoft.com/office/drawing/2014/main" id="{C63CE555-885A-44A5-B762-C156C7DC11CF}"/>
              </a:ext>
            </a:extLst>
          </p:cNvPr>
          <p:cNvCxnSpPr/>
          <p:nvPr/>
        </p:nvCxnSpPr>
        <p:spPr>
          <a:xfrm rot="10800000" flipV="1">
            <a:off x="7048871" y="2592279"/>
            <a:ext cx="2597537" cy="23081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D7B09C27-47B1-4A52-98E6-3D0F679C37B0}"/>
              </a:ext>
            </a:extLst>
          </p:cNvPr>
          <p:cNvCxnSpPr/>
          <p:nvPr/>
        </p:nvCxnSpPr>
        <p:spPr>
          <a:xfrm>
            <a:off x="6933460" y="2831977"/>
            <a:ext cx="0" cy="1091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F7066CAB-2988-4AF4-A0EB-4E617AC41EB4}"/>
              </a:ext>
            </a:extLst>
          </p:cNvPr>
          <p:cNvCxnSpPr/>
          <p:nvPr/>
        </p:nvCxnSpPr>
        <p:spPr>
          <a:xfrm>
            <a:off x="6986726" y="3994951"/>
            <a:ext cx="27810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연결선: 꺾임 77">
            <a:extLst>
              <a:ext uri="{FF2B5EF4-FFF2-40B4-BE49-F238E27FC236}">
                <a16:creationId xmlns:a16="http://schemas.microsoft.com/office/drawing/2014/main" id="{495B8F7E-90BA-4F1B-8E2A-063E57E50030}"/>
              </a:ext>
            </a:extLst>
          </p:cNvPr>
          <p:cNvCxnSpPr/>
          <p:nvPr/>
        </p:nvCxnSpPr>
        <p:spPr>
          <a:xfrm rot="5400000" flipH="1" flipV="1">
            <a:off x="9641150" y="3542191"/>
            <a:ext cx="665825" cy="23969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연결선: 꺾임 79">
            <a:extLst>
              <a:ext uri="{FF2B5EF4-FFF2-40B4-BE49-F238E27FC236}">
                <a16:creationId xmlns:a16="http://schemas.microsoft.com/office/drawing/2014/main" id="{18446B9E-3F1B-4F39-9E5B-76CFBC22A778}"/>
              </a:ext>
            </a:extLst>
          </p:cNvPr>
          <p:cNvCxnSpPr/>
          <p:nvPr/>
        </p:nvCxnSpPr>
        <p:spPr>
          <a:xfrm rot="16200000" flipV="1">
            <a:off x="9615670" y="2744353"/>
            <a:ext cx="621438" cy="31728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타원 80">
            <a:extLst>
              <a:ext uri="{FF2B5EF4-FFF2-40B4-BE49-F238E27FC236}">
                <a16:creationId xmlns:a16="http://schemas.microsoft.com/office/drawing/2014/main" id="{BFA36339-27CF-43BB-AF97-3A15C46FCAAF}"/>
              </a:ext>
            </a:extLst>
          </p:cNvPr>
          <p:cNvSpPr/>
          <p:nvPr/>
        </p:nvSpPr>
        <p:spPr>
          <a:xfrm>
            <a:off x="7945515" y="3906174"/>
            <a:ext cx="168674" cy="168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0CBC10C0-BECC-41B4-9349-3D243ADC0A9A}"/>
              </a:ext>
            </a:extLst>
          </p:cNvPr>
          <p:cNvCxnSpPr>
            <a:stCxn id="81" idx="7"/>
          </p:cNvCxnSpPr>
          <p:nvPr/>
        </p:nvCxnSpPr>
        <p:spPr>
          <a:xfrm flipV="1">
            <a:off x="8089487" y="3719744"/>
            <a:ext cx="111172" cy="2111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7302A4A4-C75D-4326-BEBA-C43FA3832EC9}"/>
              </a:ext>
            </a:extLst>
          </p:cNvPr>
          <p:cNvSpPr txBox="1"/>
          <p:nvPr/>
        </p:nvSpPr>
        <p:spPr>
          <a:xfrm>
            <a:off x="8129635" y="3510209"/>
            <a:ext cx="5609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Car 1</a:t>
            </a:r>
            <a:endParaRPr lang="ko-KR" altLang="en-US" sz="1000" dirty="0"/>
          </a:p>
        </p:txBody>
      </p: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948D68E1-46F1-45CC-904E-D95AF06D7A7B}"/>
              </a:ext>
            </a:extLst>
          </p:cNvPr>
          <p:cNvCxnSpPr/>
          <p:nvPr/>
        </p:nvCxnSpPr>
        <p:spPr>
          <a:xfrm>
            <a:off x="4492101" y="1828801"/>
            <a:ext cx="710214" cy="3018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8D7FD0F3-E317-43CB-B430-C5B480E98E99}"/>
              </a:ext>
            </a:extLst>
          </p:cNvPr>
          <p:cNvCxnSpPr/>
          <p:nvPr/>
        </p:nvCxnSpPr>
        <p:spPr>
          <a:xfrm flipH="1">
            <a:off x="2725445" y="1828801"/>
            <a:ext cx="71021" cy="1953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AD0E65C4-A0F1-4798-80A6-4EF799F8857D}"/>
              </a:ext>
            </a:extLst>
          </p:cNvPr>
          <p:cNvCxnSpPr/>
          <p:nvPr/>
        </p:nvCxnSpPr>
        <p:spPr>
          <a:xfrm flipH="1">
            <a:off x="2396970" y="2157274"/>
            <a:ext cx="292964" cy="7457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BD2059D7-4F2F-4CBA-B1B4-BA511754783F}"/>
              </a:ext>
            </a:extLst>
          </p:cNvPr>
          <p:cNvCxnSpPr/>
          <p:nvPr/>
        </p:nvCxnSpPr>
        <p:spPr>
          <a:xfrm flipH="1">
            <a:off x="1961965" y="3062796"/>
            <a:ext cx="384549" cy="9277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CE2EB487-C785-4CB9-9868-532BED5A7B1B}"/>
              </a:ext>
            </a:extLst>
          </p:cNvPr>
          <p:cNvCxnSpPr/>
          <p:nvPr/>
        </p:nvCxnSpPr>
        <p:spPr>
          <a:xfrm flipH="1">
            <a:off x="1571348" y="4154750"/>
            <a:ext cx="328475" cy="6924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3A23EB5F-B4D7-4E8F-98DD-8CF9AB7E4DA9}"/>
              </a:ext>
            </a:extLst>
          </p:cNvPr>
          <p:cNvCxnSpPr/>
          <p:nvPr/>
        </p:nvCxnSpPr>
        <p:spPr>
          <a:xfrm flipH="1">
            <a:off x="1039363" y="1828801"/>
            <a:ext cx="292287" cy="1953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실행 단추: 비어 있음 37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19A7981F-EA5E-417C-8209-C6804764A0B6}"/>
              </a:ext>
            </a:extLst>
          </p:cNvPr>
          <p:cNvSpPr/>
          <p:nvPr/>
        </p:nvSpPr>
        <p:spPr>
          <a:xfrm>
            <a:off x="10527045" y="5389075"/>
            <a:ext cx="1254059" cy="594567"/>
          </a:xfrm>
          <a:prstGeom prst="actionButtonBlank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B9A0A19-393C-45C8-9A37-B7A2C8BC3494}"/>
              </a:ext>
            </a:extLst>
          </p:cNvPr>
          <p:cNvSpPr txBox="1"/>
          <p:nvPr/>
        </p:nvSpPr>
        <p:spPr>
          <a:xfrm>
            <a:off x="10648383" y="5433789"/>
            <a:ext cx="10113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Manual</a:t>
            </a:r>
          </a:p>
          <a:p>
            <a:pPr algn="ctr"/>
            <a:r>
              <a:rPr lang="en-US" altLang="ko-KR" sz="1400" dirty="0"/>
              <a:t>Mode</a:t>
            </a:r>
            <a:endParaRPr lang="ko-KR" altLang="en-US" sz="14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97BAE5D-27B5-4011-8F79-5B13F82211B6}"/>
              </a:ext>
            </a:extLst>
          </p:cNvPr>
          <p:cNvSpPr txBox="1"/>
          <p:nvPr/>
        </p:nvSpPr>
        <p:spPr>
          <a:xfrm>
            <a:off x="10217466" y="549371"/>
            <a:ext cx="931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name1</a:t>
            </a:r>
            <a:endParaRPr lang="ko-KR" altLang="en-US" dirty="0"/>
          </a:p>
        </p:txBody>
      </p:sp>
      <p:sp>
        <p:nvSpPr>
          <p:cNvPr id="42" name="실행 단추: 정보 가져오기 41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14CDF19F-43B5-4D82-8CED-EC4636AE0205}"/>
              </a:ext>
            </a:extLst>
          </p:cNvPr>
          <p:cNvSpPr/>
          <p:nvPr/>
        </p:nvSpPr>
        <p:spPr>
          <a:xfrm>
            <a:off x="11148643" y="607636"/>
            <a:ext cx="318781" cy="264362"/>
          </a:xfrm>
          <a:prstGeom prst="actionButtonInformation">
            <a:avLst/>
          </a:prstGeom>
          <a:solidFill>
            <a:srgbClr val="00B0F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2EF485C-226A-4BE7-B1D8-44B197B5930E}"/>
              </a:ext>
            </a:extLst>
          </p:cNvPr>
          <p:cNvSpPr txBox="1"/>
          <p:nvPr/>
        </p:nvSpPr>
        <p:spPr>
          <a:xfrm>
            <a:off x="5326751" y="833903"/>
            <a:ext cx="4580878" cy="36933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Observe</a:t>
            </a:r>
            <a:r>
              <a:rPr lang="ko-KR" altLang="en-US" dirty="0"/>
              <a:t>를 통해 들어온 경우 제어 불가능</a:t>
            </a:r>
          </a:p>
        </p:txBody>
      </p:sp>
      <p:sp>
        <p:nvSpPr>
          <p:cNvPr id="43" name="실행 단추: 홈으로 이동 42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A20D4E35-C005-4F5B-84BC-C13F8BDF4B91}"/>
              </a:ext>
            </a:extLst>
          </p:cNvPr>
          <p:cNvSpPr/>
          <p:nvPr/>
        </p:nvSpPr>
        <p:spPr>
          <a:xfrm>
            <a:off x="385893" y="579273"/>
            <a:ext cx="461395" cy="444184"/>
          </a:xfrm>
          <a:prstGeom prst="actionButtonHom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7EA755-25FA-4DB6-830A-74057CB20AA2}"/>
              </a:ext>
            </a:extLst>
          </p:cNvPr>
          <p:cNvSpPr txBox="1"/>
          <p:nvPr/>
        </p:nvSpPr>
        <p:spPr>
          <a:xfrm>
            <a:off x="10618195" y="6191073"/>
            <a:ext cx="1061900" cy="276999"/>
          </a:xfrm>
          <a:prstGeom prst="rect">
            <a:avLst/>
          </a:prstGeom>
          <a:solidFill>
            <a:srgbClr val="00B0F0"/>
          </a:solidFill>
          <a:ln w="31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Release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3367901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550B405-BFAF-46C6-AEF9-768303FE6C08}"/>
              </a:ext>
            </a:extLst>
          </p:cNvPr>
          <p:cNvSpPr txBox="1"/>
          <p:nvPr/>
        </p:nvSpPr>
        <p:spPr>
          <a:xfrm>
            <a:off x="92279" y="83890"/>
            <a:ext cx="1031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No. 19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5DF5F06-B17B-430D-AD30-3323F0DCE269}"/>
              </a:ext>
            </a:extLst>
          </p:cNvPr>
          <p:cNvSpPr/>
          <p:nvPr/>
        </p:nvSpPr>
        <p:spPr>
          <a:xfrm>
            <a:off x="293615" y="486885"/>
            <a:ext cx="11803310" cy="62328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4734D54-8BAC-4B51-83FB-09E446F05114}"/>
              </a:ext>
            </a:extLst>
          </p:cNvPr>
          <p:cNvSpPr/>
          <p:nvPr/>
        </p:nvSpPr>
        <p:spPr>
          <a:xfrm>
            <a:off x="1012056" y="1828801"/>
            <a:ext cx="4580878" cy="30184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4234A7B-ADF8-4804-BBB5-F37C4D1D1A63}"/>
              </a:ext>
            </a:extLst>
          </p:cNvPr>
          <p:cNvSpPr/>
          <p:nvPr/>
        </p:nvSpPr>
        <p:spPr>
          <a:xfrm>
            <a:off x="6240352" y="1828801"/>
            <a:ext cx="4580878" cy="30184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8F5B37-2033-4276-8F2C-667E9ACE2C82}"/>
              </a:ext>
            </a:extLst>
          </p:cNvPr>
          <p:cNvSpPr txBox="1"/>
          <p:nvPr/>
        </p:nvSpPr>
        <p:spPr>
          <a:xfrm>
            <a:off x="1012056" y="1393795"/>
            <a:ext cx="887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Cam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2C598EC-BF5F-42DF-B307-983DE8364DC2}"/>
              </a:ext>
            </a:extLst>
          </p:cNvPr>
          <p:cNvSpPr txBox="1"/>
          <p:nvPr/>
        </p:nvSpPr>
        <p:spPr>
          <a:xfrm>
            <a:off x="6240352" y="1390428"/>
            <a:ext cx="887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Map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4EF725-EBC6-4C37-A3AD-DEEC5B72EE77}"/>
              </a:ext>
            </a:extLst>
          </p:cNvPr>
          <p:cNvSpPr txBox="1"/>
          <p:nvPr/>
        </p:nvSpPr>
        <p:spPr>
          <a:xfrm>
            <a:off x="1405481" y="5143848"/>
            <a:ext cx="941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Speed</a:t>
            </a:r>
            <a:endParaRPr lang="ko-KR" altLang="en-US" dirty="0"/>
          </a:p>
        </p:txBody>
      </p:sp>
      <p:sp>
        <p:nvSpPr>
          <p:cNvPr id="13" name="현 12">
            <a:extLst>
              <a:ext uri="{FF2B5EF4-FFF2-40B4-BE49-F238E27FC236}">
                <a16:creationId xmlns:a16="http://schemas.microsoft.com/office/drawing/2014/main" id="{7AE8662C-2262-43FE-93CF-9448758CD573}"/>
              </a:ext>
            </a:extLst>
          </p:cNvPr>
          <p:cNvSpPr/>
          <p:nvPr/>
        </p:nvSpPr>
        <p:spPr>
          <a:xfrm rot="6780102">
            <a:off x="1221318" y="5613961"/>
            <a:ext cx="1187681" cy="1181425"/>
          </a:xfrm>
          <a:prstGeom prst="chor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593ECB98-0EDA-44B6-8984-E13D4EC126DB}"/>
              </a:ext>
            </a:extLst>
          </p:cNvPr>
          <p:cNvCxnSpPr>
            <a:cxnSpLocks/>
          </p:cNvCxnSpPr>
          <p:nvPr/>
        </p:nvCxnSpPr>
        <p:spPr>
          <a:xfrm flipH="1">
            <a:off x="1714127" y="5744838"/>
            <a:ext cx="247838" cy="6344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1198060-97FB-40F7-B37F-8CD87785AF2B}"/>
              </a:ext>
            </a:extLst>
          </p:cNvPr>
          <p:cNvSpPr/>
          <p:nvPr/>
        </p:nvSpPr>
        <p:spPr>
          <a:xfrm>
            <a:off x="3222595" y="5500627"/>
            <a:ext cx="1065321" cy="8786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0D9A776-A13C-4654-B8E0-6F19DF1CB7E6}"/>
              </a:ext>
            </a:extLst>
          </p:cNvPr>
          <p:cNvSpPr txBox="1"/>
          <p:nvPr/>
        </p:nvSpPr>
        <p:spPr>
          <a:xfrm>
            <a:off x="3177555" y="5122414"/>
            <a:ext cx="941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Lux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EB01379-4B01-46E6-BD3F-3C6FD5805CA4}"/>
              </a:ext>
            </a:extLst>
          </p:cNvPr>
          <p:cNvSpPr txBox="1"/>
          <p:nvPr/>
        </p:nvSpPr>
        <p:spPr>
          <a:xfrm>
            <a:off x="3487661" y="5756923"/>
            <a:ext cx="532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27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70630DD-F254-4CFE-B23B-6EEC5B3B1A55}"/>
              </a:ext>
            </a:extLst>
          </p:cNvPr>
          <p:cNvSpPr txBox="1"/>
          <p:nvPr/>
        </p:nvSpPr>
        <p:spPr>
          <a:xfrm>
            <a:off x="4722922" y="5131295"/>
            <a:ext cx="745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Light</a:t>
            </a:r>
            <a:endParaRPr lang="ko-KR" altLang="en-US" dirty="0"/>
          </a:p>
        </p:txBody>
      </p:sp>
      <p:sp>
        <p:nvSpPr>
          <p:cNvPr id="24" name="해 23">
            <a:extLst>
              <a:ext uri="{FF2B5EF4-FFF2-40B4-BE49-F238E27FC236}">
                <a16:creationId xmlns:a16="http://schemas.microsoft.com/office/drawing/2014/main" id="{85DB9A96-29E6-44F8-8F54-993BE5C85F7F}"/>
              </a:ext>
            </a:extLst>
          </p:cNvPr>
          <p:cNvSpPr/>
          <p:nvPr/>
        </p:nvSpPr>
        <p:spPr>
          <a:xfrm>
            <a:off x="4801557" y="5662769"/>
            <a:ext cx="594804" cy="554386"/>
          </a:xfrm>
          <a:prstGeom prst="sun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E3CF564-AD09-4020-A881-E746D208044E}"/>
              </a:ext>
            </a:extLst>
          </p:cNvPr>
          <p:cNvSpPr txBox="1"/>
          <p:nvPr/>
        </p:nvSpPr>
        <p:spPr>
          <a:xfrm>
            <a:off x="6202188" y="5131295"/>
            <a:ext cx="941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Buzzer</a:t>
            </a:r>
            <a:endParaRPr lang="ko-KR" altLang="en-US" dirty="0"/>
          </a:p>
        </p:txBody>
      </p:sp>
      <p:sp>
        <p:nvSpPr>
          <p:cNvPr id="26" name="실행 단추: 소리 25">
            <a:hlinkClick r:id="" action="ppaction://noaction" highlightClick="1">
              <a:snd r:embed="rId3" name="applause.wav"/>
            </a:hlinkClick>
            <a:extLst>
              <a:ext uri="{FF2B5EF4-FFF2-40B4-BE49-F238E27FC236}">
                <a16:creationId xmlns:a16="http://schemas.microsoft.com/office/drawing/2014/main" id="{6EA0E4B0-46B6-49B2-8365-CE9C0106EABF}"/>
              </a:ext>
            </a:extLst>
          </p:cNvPr>
          <p:cNvSpPr/>
          <p:nvPr/>
        </p:nvSpPr>
        <p:spPr>
          <a:xfrm>
            <a:off x="6400802" y="5696432"/>
            <a:ext cx="435006" cy="463486"/>
          </a:xfrm>
          <a:prstGeom prst="actionButtonSound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실행 단추: 비어 있음 30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E9094333-8E6D-4D59-8F62-E13BF7C2AB1B}"/>
              </a:ext>
            </a:extLst>
          </p:cNvPr>
          <p:cNvSpPr/>
          <p:nvPr/>
        </p:nvSpPr>
        <p:spPr>
          <a:xfrm>
            <a:off x="10527045" y="5389075"/>
            <a:ext cx="1254059" cy="594567"/>
          </a:xfrm>
          <a:prstGeom prst="actionButtonBlank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5B61419-DB63-47FE-B8CF-FF8D1DF42EFA}"/>
              </a:ext>
            </a:extLst>
          </p:cNvPr>
          <p:cNvSpPr txBox="1"/>
          <p:nvPr/>
        </p:nvSpPr>
        <p:spPr>
          <a:xfrm>
            <a:off x="10648383" y="5433789"/>
            <a:ext cx="10113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AI</a:t>
            </a:r>
          </a:p>
          <a:p>
            <a:pPr algn="ctr"/>
            <a:r>
              <a:rPr lang="en-US" altLang="ko-KR" sz="1400" dirty="0"/>
              <a:t>Mode</a:t>
            </a:r>
            <a:endParaRPr lang="ko-KR" altLang="en-US" sz="1400" dirty="0"/>
          </a:p>
        </p:txBody>
      </p:sp>
      <p:sp>
        <p:nvSpPr>
          <p:cNvPr id="35" name="곱하기 기호 34">
            <a:extLst>
              <a:ext uri="{FF2B5EF4-FFF2-40B4-BE49-F238E27FC236}">
                <a16:creationId xmlns:a16="http://schemas.microsoft.com/office/drawing/2014/main" id="{6F446E9A-5A22-467C-B825-880F9A8BA402}"/>
              </a:ext>
            </a:extLst>
          </p:cNvPr>
          <p:cNvSpPr/>
          <p:nvPr/>
        </p:nvSpPr>
        <p:spPr>
          <a:xfrm>
            <a:off x="11576481" y="581002"/>
            <a:ext cx="338004" cy="311067"/>
          </a:xfrm>
          <a:prstGeom prst="mathMultiply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29B9EEE-F582-4757-881F-A27923324154}"/>
              </a:ext>
            </a:extLst>
          </p:cNvPr>
          <p:cNvSpPr txBox="1"/>
          <p:nvPr/>
        </p:nvSpPr>
        <p:spPr>
          <a:xfrm>
            <a:off x="1158644" y="581002"/>
            <a:ext cx="29599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Manual Mode</a:t>
            </a:r>
            <a:endParaRPr lang="ko-KR" altLang="en-US" sz="3200" dirty="0"/>
          </a:p>
        </p:txBody>
      </p:sp>
      <p:cxnSp>
        <p:nvCxnSpPr>
          <p:cNvPr id="72" name="연결선: 꺾임 71">
            <a:extLst>
              <a:ext uri="{FF2B5EF4-FFF2-40B4-BE49-F238E27FC236}">
                <a16:creationId xmlns:a16="http://schemas.microsoft.com/office/drawing/2014/main" id="{C63CE555-885A-44A5-B762-C156C7DC11CF}"/>
              </a:ext>
            </a:extLst>
          </p:cNvPr>
          <p:cNvCxnSpPr/>
          <p:nvPr/>
        </p:nvCxnSpPr>
        <p:spPr>
          <a:xfrm rot="10800000" flipV="1">
            <a:off x="7048871" y="2592279"/>
            <a:ext cx="2597537" cy="23081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D7B09C27-47B1-4A52-98E6-3D0F679C37B0}"/>
              </a:ext>
            </a:extLst>
          </p:cNvPr>
          <p:cNvCxnSpPr/>
          <p:nvPr/>
        </p:nvCxnSpPr>
        <p:spPr>
          <a:xfrm>
            <a:off x="6933460" y="2831977"/>
            <a:ext cx="0" cy="1091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F7066CAB-2988-4AF4-A0EB-4E617AC41EB4}"/>
              </a:ext>
            </a:extLst>
          </p:cNvPr>
          <p:cNvCxnSpPr/>
          <p:nvPr/>
        </p:nvCxnSpPr>
        <p:spPr>
          <a:xfrm>
            <a:off x="6986726" y="3994951"/>
            <a:ext cx="27810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연결선: 꺾임 77">
            <a:extLst>
              <a:ext uri="{FF2B5EF4-FFF2-40B4-BE49-F238E27FC236}">
                <a16:creationId xmlns:a16="http://schemas.microsoft.com/office/drawing/2014/main" id="{495B8F7E-90BA-4F1B-8E2A-063E57E50030}"/>
              </a:ext>
            </a:extLst>
          </p:cNvPr>
          <p:cNvCxnSpPr/>
          <p:nvPr/>
        </p:nvCxnSpPr>
        <p:spPr>
          <a:xfrm rot="5400000" flipH="1" flipV="1">
            <a:off x="9641150" y="3542191"/>
            <a:ext cx="665825" cy="23969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연결선: 꺾임 79">
            <a:extLst>
              <a:ext uri="{FF2B5EF4-FFF2-40B4-BE49-F238E27FC236}">
                <a16:creationId xmlns:a16="http://schemas.microsoft.com/office/drawing/2014/main" id="{18446B9E-3F1B-4F39-9E5B-76CFBC22A778}"/>
              </a:ext>
            </a:extLst>
          </p:cNvPr>
          <p:cNvCxnSpPr/>
          <p:nvPr/>
        </p:nvCxnSpPr>
        <p:spPr>
          <a:xfrm rot="16200000" flipV="1">
            <a:off x="9615670" y="2744353"/>
            <a:ext cx="621438" cy="31728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타원 80">
            <a:extLst>
              <a:ext uri="{FF2B5EF4-FFF2-40B4-BE49-F238E27FC236}">
                <a16:creationId xmlns:a16="http://schemas.microsoft.com/office/drawing/2014/main" id="{BFA36339-27CF-43BB-AF97-3A15C46FCAAF}"/>
              </a:ext>
            </a:extLst>
          </p:cNvPr>
          <p:cNvSpPr/>
          <p:nvPr/>
        </p:nvSpPr>
        <p:spPr>
          <a:xfrm>
            <a:off x="7945515" y="3906174"/>
            <a:ext cx="168674" cy="168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0CBC10C0-BECC-41B4-9349-3D243ADC0A9A}"/>
              </a:ext>
            </a:extLst>
          </p:cNvPr>
          <p:cNvCxnSpPr>
            <a:stCxn id="81" idx="7"/>
          </p:cNvCxnSpPr>
          <p:nvPr/>
        </p:nvCxnSpPr>
        <p:spPr>
          <a:xfrm flipV="1">
            <a:off x="8089487" y="3719744"/>
            <a:ext cx="111172" cy="2111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7302A4A4-C75D-4326-BEBA-C43FA3832EC9}"/>
              </a:ext>
            </a:extLst>
          </p:cNvPr>
          <p:cNvSpPr txBox="1"/>
          <p:nvPr/>
        </p:nvSpPr>
        <p:spPr>
          <a:xfrm>
            <a:off x="8129635" y="3510209"/>
            <a:ext cx="5609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Car 1</a:t>
            </a:r>
            <a:endParaRPr lang="ko-KR" altLang="en-US" sz="1000" dirty="0"/>
          </a:p>
        </p:txBody>
      </p: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948D68E1-46F1-45CC-904E-D95AF06D7A7B}"/>
              </a:ext>
            </a:extLst>
          </p:cNvPr>
          <p:cNvCxnSpPr/>
          <p:nvPr/>
        </p:nvCxnSpPr>
        <p:spPr>
          <a:xfrm>
            <a:off x="4492101" y="1828801"/>
            <a:ext cx="710214" cy="3018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8D7FD0F3-E317-43CB-B430-C5B480E98E99}"/>
              </a:ext>
            </a:extLst>
          </p:cNvPr>
          <p:cNvCxnSpPr/>
          <p:nvPr/>
        </p:nvCxnSpPr>
        <p:spPr>
          <a:xfrm flipH="1">
            <a:off x="2725445" y="1828801"/>
            <a:ext cx="71021" cy="1953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AD0E65C4-A0F1-4798-80A6-4EF799F8857D}"/>
              </a:ext>
            </a:extLst>
          </p:cNvPr>
          <p:cNvCxnSpPr/>
          <p:nvPr/>
        </p:nvCxnSpPr>
        <p:spPr>
          <a:xfrm flipH="1">
            <a:off x="2396970" y="2157274"/>
            <a:ext cx="292964" cy="7457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BD2059D7-4F2F-4CBA-B1B4-BA511754783F}"/>
              </a:ext>
            </a:extLst>
          </p:cNvPr>
          <p:cNvCxnSpPr/>
          <p:nvPr/>
        </p:nvCxnSpPr>
        <p:spPr>
          <a:xfrm flipH="1">
            <a:off x="1961965" y="3062796"/>
            <a:ext cx="384549" cy="9277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CE2EB487-C785-4CB9-9868-532BED5A7B1B}"/>
              </a:ext>
            </a:extLst>
          </p:cNvPr>
          <p:cNvCxnSpPr/>
          <p:nvPr/>
        </p:nvCxnSpPr>
        <p:spPr>
          <a:xfrm flipH="1">
            <a:off x="1571348" y="4154750"/>
            <a:ext cx="328475" cy="6924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3A23EB5F-B4D7-4E8F-98DD-8CF9AB7E4DA9}"/>
              </a:ext>
            </a:extLst>
          </p:cNvPr>
          <p:cNvCxnSpPr/>
          <p:nvPr/>
        </p:nvCxnSpPr>
        <p:spPr>
          <a:xfrm flipH="1">
            <a:off x="1039363" y="1828801"/>
            <a:ext cx="292287" cy="1953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BBAB579A-F6CF-4547-A99A-3F3AEE965414}"/>
              </a:ext>
            </a:extLst>
          </p:cNvPr>
          <p:cNvSpPr/>
          <p:nvPr/>
        </p:nvSpPr>
        <p:spPr>
          <a:xfrm>
            <a:off x="9103035" y="5648564"/>
            <a:ext cx="335559" cy="257780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화살표: 오른쪽 38">
            <a:extLst>
              <a:ext uri="{FF2B5EF4-FFF2-40B4-BE49-F238E27FC236}">
                <a16:creationId xmlns:a16="http://schemas.microsoft.com/office/drawing/2014/main" id="{4DB51ABA-FF4E-4D06-8547-16513B05528B}"/>
              </a:ext>
            </a:extLst>
          </p:cNvPr>
          <p:cNvSpPr/>
          <p:nvPr/>
        </p:nvSpPr>
        <p:spPr>
          <a:xfrm rot="10800000">
            <a:off x="8287511" y="5648564"/>
            <a:ext cx="335559" cy="257780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화살표: 오른쪽 39">
            <a:extLst>
              <a:ext uri="{FF2B5EF4-FFF2-40B4-BE49-F238E27FC236}">
                <a16:creationId xmlns:a16="http://schemas.microsoft.com/office/drawing/2014/main" id="{33C35F42-1D31-4D05-89CD-3349DE4B3EB8}"/>
              </a:ext>
            </a:extLst>
          </p:cNvPr>
          <p:cNvSpPr/>
          <p:nvPr/>
        </p:nvSpPr>
        <p:spPr>
          <a:xfrm rot="16200000">
            <a:off x="8682944" y="5236041"/>
            <a:ext cx="335559" cy="257780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화살표: 오른쪽 40">
            <a:extLst>
              <a:ext uri="{FF2B5EF4-FFF2-40B4-BE49-F238E27FC236}">
                <a16:creationId xmlns:a16="http://schemas.microsoft.com/office/drawing/2014/main" id="{E203C5D7-96D4-43CB-9C9E-E444877CC735}"/>
              </a:ext>
            </a:extLst>
          </p:cNvPr>
          <p:cNvSpPr/>
          <p:nvPr/>
        </p:nvSpPr>
        <p:spPr>
          <a:xfrm rot="5400000">
            <a:off x="8684060" y="6039310"/>
            <a:ext cx="335559" cy="257780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6256D4C-EF25-4369-B1D2-BD907FD68826}"/>
              </a:ext>
            </a:extLst>
          </p:cNvPr>
          <p:cNvSpPr txBox="1"/>
          <p:nvPr/>
        </p:nvSpPr>
        <p:spPr>
          <a:xfrm>
            <a:off x="7588116" y="5142567"/>
            <a:ext cx="1058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Control</a:t>
            </a:r>
            <a:endParaRPr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24E2A1F-E5D2-4E78-92B5-A35A832394D8}"/>
              </a:ext>
            </a:extLst>
          </p:cNvPr>
          <p:cNvSpPr txBox="1"/>
          <p:nvPr/>
        </p:nvSpPr>
        <p:spPr>
          <a:xfrm>
            <a:off x="10217466" y="549371"/>
            <a:ext cx="931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name1</a:t>
            </a:r>
            <a:endParaRPr lang="ko-KR" altLang="en-US" dirty="0"/>
          </a:p>
        </p:txBody>
      </p:sp>
      <p:sp>
        <p:nvSpPr>
          <p:cNvPr id="44" name="실행 단추: 정보 가져오기 43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CCA877FF-EDA1-4ACE-8A04-D6907E5A6165}"/>
              </a:ext>
            </a:extLst>
          </p:cNvPr>
          <p:cNvSpPr/>
          <p:nvPr/>
        </p:nvSpPr>
        <p:spPr>
          <a:xfrm>
            <a:off x="11148643" y="607636"/>
            <a:ext cx="318781" cy="264362"/>
          </a:xfrm>
          <a:prstGeom prst="actionButtonInformation">
            <a:avLst/>
          </a:prstGeom>
          <a:solidFill>
            <a:srgbClr val="00B0F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A1BCCA2-1E36-406E-AC77-9F8936216601}"/>
              </a:ext>
            </a:extLst>
          </p:cNvPr>
          <p:cNvSpPr txBox="1"/>
          <p:nvPr/>
        </p:nvSpPr>
        <p:spPr>
          <a:xfrm>
            <a:off x="5326751" y="833903"/>
            <a:ext cx="4580878" cy="36933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Observe</a:t>
            </a:r>
            <a:r>
              <a:rPr lang="ko-KR" altLang="en-US" dirty="0"/>
              <a:t>를 통해 들어온 경우 제어 불가능</a:t>
            </a:r>
          </a:p>
        </p:txBody>
      </p:sp>
      <p:sp>
        <p:nvSpPr>
          <p:cNvPr id="46" name="실행 단추: 홈으로 이동 45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C61FE8E5-9538-42C9-B7E4-7A1AE4FC5B93}"/>
              </a:ext>
            </a:extLst>
          </p:cNvPr>
          <p:cNvSpPr/>
          <p:nvPr/>
        </p:nvSpPr>
        <p:spPr>
          <a:xfrm>
            <a:off x="402671" y="579273"/>
            <a:ext cx="461395" cy="444184"/>
          </a:xfrm>
          <a:prstGeom prst="actionButtonHom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7D6A5EA-4DB0-4850-BD32-B6E2AFF79373}"/>
              </a:ext>
            </a:extLst>
          </p:cNvPr>
          <p:cNvSpPr txBox="1"/>
          <p:nvPr/>
        </p:nvSpPr>
        <p:spPr>
          <a:xfrm>
            <a:off x="10618195" y="6191073"/>
            <a:ext cx="1061900" cy="276999"/>
          </a:xfrm>
          <a:prstGeom prst="rect">
            <a:avLst/>
          </a:prstGeom>
          <a:solidFill>
            <a:srgbClr val="00B0F0"/>
          </a:solidFill>
          <a:ln w="31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Release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721176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550B405-BFAF-46C6-AEF9-768303FE6C08}"/>
              </a:ext>
            </a:extLst>
          </p:cNvPr>
          <p:cNvSpPr txBox="1"/>
          <p:nvPr/>
        </p:nvSpPr>
        <p:spPr>
          <a:xfrm>
            <a:off x="92279" y="83890"/>
            <a:ext cx="1031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No. 02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5DF5F06-B17B-430D-AD30-3323F0DCE269}"/>
              </a:ext>
            </a:extLst>
          </p:cNvPr>
          <p:cNvSpPr/>
          <p:nvPr/>
        </p:nvSpPr>
        <p:spPr>
          <a:xfrm>
            <a:off x="192947" y="453222"/>
            <a:ext cx="11803310" cy="62328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B1BB24D-0CE2-42F9-9926-AB0334B804A7}"/>
              </a:ext>
            </a:extLst>
          </p:cNvPr>
          <p:cNvSpPr/>
          <p:nvPr/>
        </p:nvSpPr>
        <p:spPr>
          <a:xfrm>
            <a:off x="3775046" y="595618"/>
            <a:ext cx="4169328" cy="59729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293BEF-71A7-469F-9D3D-B2007463D567}"/>
              </a:ext>
            </a:extLst>
          </p:cNvPr>
          <p:cNvSpPr txBox="1"/>
          <p:nvPr/>
        </p:nvSpPr>
        <p:spPr>
          <a:xfrm>
            <a:off x="5486400" y="654341"/>
            <a:ext cx="746620" cy="2462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Register</a:t>
            </a:r>
            <a:endParaRPr lang="ko-KR" altLang="en-US" sz="1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082893-2D2C-42C8-800F-7CA24B434B73}"/>
              </a:ext>
            </a:extLst>
          </p:cNvPr>
          <p:cNvSpPr txBox="1"/>
          <p:nvPr/>
        </p:nvSpPr>
        <p:spPr>
          <a:xfrm>
            <a:off x="3884103" y="1275127"/>
            <a:ext cx="746620" cy="2462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아이디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D39561-31C2-4E9F-A016-AB7095DA485E}"/>
              </a:ext>
            </a:extLst>
          </p:cNvPr>
          <p:cNvSpPr txBox="1"/>
          <p:nvPr/>
        </p:nvSpPr>
        <p:spPr>
          <a:xfrm>
            <a:off x="3884103" y="1790012"/>
            <a:ext cx="746620" cy="2462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비밀번호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CBE8AD6-2DC4-4756-8E84-038F887EB138}"/>
              </a:ext>
            </a:extLst>
          </p:cNvPr>
          <p:cNvSpPr txBox="1"/>
          <p:nvPr/>
        </p:nvSpPr>
        <p:spPr>
          <a:xfrm>
            <a:off x="3884103" y="2304897"/>
            <a:ext cx="746620" cy="2462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재확인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6369DF6-EABB-494F-AD1B-192C71407753}"/>
              </a:ext>
            </a:extLst>
          </p:cNvPr>
          <p:cNvSpPr txBox="1"/>
          <p:nvPr/>
        </p:nvSpPr>
        <p:spPr>
          <a:xfrm>
            <a:off x="3884103" y="2823459"/>
            <a:ext cx="746620" cy="2462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이름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B1B6BAD-D2A0-4DE1-BE8E-DB468BE58EB8}"/>
              </a:ext>
            </a:extLst>
          </p:cNvPr>
          <p:cNvSpPr txBox="1"/>
          <p:nvPr/>
        </p:nvSpPr>
        <p:spPr>
          <a:xfrm>
            <a:off x="3884103" y="3342021"/>
            <a:ext cx="746620" cy="2462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생년월일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938F7AF-90B0-4084-B27C-97C8C10A3896}"/>
              </a:ext>
            </a:extLst>
          </p:cNvPr>
          <p:cNvSpPr txBox="1"/>
          <p:nvPr/>
        </p:nvSpPr>
        <p:spPr>
          <a:xfrm>
            <a:off x="3884103" y="3860583"/>
            <a:ext cx="746620" cy="2462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성별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25605B1-3AC1-48B2-9A25-7E8119ECB9B8}"/>
              </a:ext>
            </a:extLst>
          </p:cNvPr>
          <p:cNvSpPr txBox="1"/>
          <p:nvPr/>
        </p:nvSpPr>
        <p:spPr>
          <a:xfrm>
            <a:off x="3884103" y="4379145"/>
            <a:ext cx="746620" cy="2462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이메일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8CD24E1-0F00-4520-9707-6F53C16D629E}"/>
              </a:ext>
            </a:extLst>
          </p:cNvPr>
          <p:cNvSpPr txBox="1"/>
          <p:nvPr/>
        </p:nvSpPr>
        <p:spPr>
          <a:xfrm>
            <a:off x="4882393" y="1269894"/>
            <a:ext cx="2678886" cy="2462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user1</a:t>
            </a:r>
            <a:endParaRPr lang="ko-KR" altLang="en-US" sz="1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DE46463-1144-492D-8446-C975EF63E0B1}"/>
              </a:ext>
            </a:extLst>
          </p:cNvPr>
          <p:cNvSpPr txBox="1"/>
          <p:nvPr/>
        </p:nvSpPr>
        <p:spPr>
          <a:xfrm>
            <a:off x="4882393" y="1790012"/>
            <a:ext cx="2678886" cy="2462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*********</a:t>
            </a:r>
            <a:endParaRPr lang="ko-KR" altLang="en-US" sz="1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CD4D495-07B9-4A2E-8779-59EC2DCF443D}"/>
              </a:ext>
            </a:extLst>
          </p:cNvPr>
          <p:cNvSpPr txBox="1"/>
          <p:nvPr/>
        </p:nvSpPr>
        <p:spPr>
          <a:xfrm>
            <a:off x="4882393" y="2304897"/>
            <a:ext cx="2678886" cy="2462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*********</a:t>
            </a:r>
            <a:endParaRPr lang="ko-KR" altLang="en-US" sz="1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5A86E0F-DFF1-4925-AA77-5986A391221F}"/>
              </a:ext>
            </a:extLst>
          </p:cNvPr>
          <p:cNvSpPr txBox="1"/>
          <p:nvPr/>
        </p:nvSpPr>
        <p:spPr>
          <a:xfrm>
            <a:off x="4882393" y="2823459"/>
            <a:ext cx="2678886" cy="2462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name1</a:t>
            </a:r>
            <a:endParaRPr lang="ko-KR" altLang="en-US" sz="1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F4E4EC2-15DF-4EF5-967D-DB3908ABD20D}"/>
              </a:ext>
            </a:extLst>
          </p:cNvPr>
          <p:cNvSpPr txBox="1"/>
          <p:nvPr/>
        </p:nvSpPr>
        <p:spPr>
          <a:xfrm>
            <a:off x="4882393" y="3342021"/>
            <a:ext cx="687897" cy="2462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1995</a:t>
            </a:r>
            <a:endParaRPr lang="ko-KR" altLang="en-US" sz="1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7AA61E4-077C-4096-BE04-DD735805B7BA}"/>
              </a:ext>
            </a:extLst>
          </p:cNvPr>
          <p:cNvSpPr txBox="1"/>
          <p:nvPr/>
        </p:nvSpPr>
        <p:spPr>
          <a:xfrm>
            <a:off x="4882393" y="3860583"/>
            <a:ext cx="2678886" cy="2462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choose</a:t>
            </a:r>
            <a:endParaRPr lang="ko-KR" altLang="en-US" sz="1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ED84440-C9EF-47D7-A95A-272A2B2849CD}"/>
              </a:ext>
            </a:extLst>
          </p:cNvPr>
          <p:cNvSpPr txBox="1"/>
          <p:nvPr/>
        </p:nvSpPr>
        <p:spPr>
          <a:xfrm>
            <a:off x="4882393" y="4373001"/>
            <a:ext cx="1770077" cy="2462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example1@email.com</a:t>
            </a:r>
            <a:endParaRPr lang="ko-KR" altLang="en-US" sz="1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396E275-6007-4678-9742-AF2FB3CD6B65}"/>
              </a:ext>
            </a:extLst>
          </p:cNvPr>
          <p:cNvSpPr txBox="1"/>
          <p:nvPr/>
        </p:nvSpPr>
        <p:spPr>
          <a:xfrm>
            <a:off x="5738070" y="3335878"/>
            <a:ext cx="746620" cy="2462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01</a:t>
            </a:r>
            <a:endParaRPr lang="ko-KR" altLang="en-US" sz="10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4649488-B151-4901-B97E-C55B8104BC93}"/>
              </a:ext>
            </a:extLst>
          </p:cNvPr>
          <p:cNvSpPr txBox="1"/>
          <p:nvPr/>
        </p:nvSpPr>
        <p:spPr>
          <a:xfrm>
            <a:off x="6652470" y="3335878"/>
            <a:ext cx="908809" cy="2462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01</a:t>
            </a:r>
            <a:endParaRPr lang="ko-KR" altLang="en-US" sz="10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FA0853C-9077-48C3-B30D-9B273FDC41AE}"/>
              </a:ext>
            </a:extLst>
          </p:cNvPr>
          <p:cNvSpPr/>
          <p:nvPr/>
        </p:nvSpPr>
        <p:spPr>
          <a:xfrm>
            <a:off x="7273255" y="3868972"/>
            <a:ext cx="288024" cy="24622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이등변 삼각형 9">
            <a:extLst>
              <a:ext uri="{FF2B5EF4-FFF2-40B4-BE49-F238E27FC236}">
                <a16:creationId xmlns:a16="http://schemas.microsoft.com/office/drawing/2014/main" id="{B8B9306E-3CEA-44DB-9F36-7C96664EE05B}"/>
              </a:ext>
            </a:extLst>
          </p:cNvPr>
          <p:cNvSpPr/>
          <p:nvPr/>
        </p:nvSpPr>
        <p:spPr>
          <a:xfrm rot="10800000">
            <a:off x="7357145" y="3951215"/>
            <a:ext cx="100668" cy="92279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C6D501D-DC95-4513-878C-AD68F83AA3A9}"/>
              </a:ext>
            </a:extLst>
          </p:cNvPr>
          <p:cNvSpPr txBox="1"/>
          <p:nvPr/>
        </p:nvSpPr>
        <p:spPr>
          <a:xfrm>
            <a:off x="6814659" y="4373002"/>
            <a:ext cx="1037436" cy="246221"/>
          </a:xfrm>
          <a:prstGeom prst="rect">
            <a:avLst/>
          </a:prstGeom>
          <a:solidFill>
            <a:srgbClr val="00B0F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인증번호 요청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B1A3B17-FF4F-4996-895D-D1D79FA28001}"/>
              </a:ext>
            </a:extLst>
          </p:cNvPr>
          <p:cNvSpPr txBox="1"/>
          <p:nvPr/>
        </p:nvSpPr>
        <p:spPr>
          <a:xfrm>
            <a:off x="4882393" y="4761618"/>
            <a:ext cx="1770077" cy="2462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q1w2e3</a:t>
            </a:r>
            <a:endParaRPr lang="ko-KR" altLang="en-US" sz="10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F7621CA-8011-4813-889F-5DCAEF38979B}"/>
              </a:ext>
            </a:extLst>
          </p:cNvPr>
          <p:cNvSpPr txBox="1"/>
          <p:nvPr/>
        </p:nvSpPr>
        <p:spPr>
          <a:xfrm>
            <a:off x="6814659" y="4758506"/>
            <a:ext cx="1037436" cy="246221"/>
          </a:xfrm>
          <a:prstGeom prst="rect">
            <a:avLst/>
          </a:prstGeom>
          <a:solidFill>
            <a:srgbClr val="00B0F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인증번호 확인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8F19F2C-09CE-4B2C-B1F9-DB9C045EA589}"/>
              </a:ext>
            </a:extLst>
          </p:cNvPr>
          <p:cNvSpPr txBox="1"/>
          <p:nvPr/>
        </p:nvSpPr>
        <p:spPr>
          <a:xfrm>
            <a:off x="8045042" y="4758506"/>
            <a:ext cx="2265028" cy="246221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/>
              <a:t>인증번호 요청 전에는 비활성화</a:t>
            </a:r>
            <a:endParaRPr lang="ko-KR" altLang="en-US" sz="10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EE3870D-56C0-428B-8BD1-BD684855A3AA}"/>
              </a:ext>
            </a:extLst>
          </p:cNvPr>
          <p:cNvSpPr txBox="1"/>
          <p:nvPr/>
        </p:nvSpPr>
        <p:spPr>
          <a:xfrm>
            <a:off x="4853031" y="5464995"/>
            <a:ext cx="1770077" cy="246221"/>
          </a:xfrm>
          <a:prstGeom prst="rect">
            <a:avLst/>
          </a:prstGeom>
          <a:solidFill>
            <a:srgbClr val="00B0F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다음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C1D3DD3-8FDC-4ED8-9193-D4D6869C7FAC}"/>
              </a:ext>
            </a:extLst>
          </p:cNvPr>
          <p:cNvSpPr txBox="1"/>
          <p:nvPr/>
        </p:nvSpPr>
        <p:spPr>
          <a:xfrm>
            <a:off x="4853031" y="5893676"/>
            <a:ext cx="1770077" cy="246221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입력 양식 만족하면 활성화</a:t>
            </a:r>
          </a:p>
        </p:txBody>
      </p:sp>
      <p:sp>
        <p:nvSpPr>
          <p:cNvPr id="36" name="실행 단추: 돌아가기 35">
            <a:hlinkClick r:id="" action="ppaction://hlinkshowjump?jump=lastslideviewed" highlightClick="1"/>
            <a:extLst>
              <a:ext uri="{FF2B5EF4-FFF2-40B4-BE49-F238E27FC236}">
                <a16:creationId xmlns:a16="http://schemas.microsoft.com/office/drawing/2014/main" id="{7C2A4067-0D09-491B-9ACA-F8EB338A09A6}"/>
              </a:ext>
            </a:extLst>
          </p:cNvPr>
          <p:cNvSpPr/>
          <p:nvPr/>
        </p:nvSpPr>
        <p:spPr>
          <a:xfrm rot="16200000">
            <a:off x="510549" y="674701"/>
            <a:ext cx="431161" cy="431640"/>
          </a:xfrm>
          <a:prstGeom prst="actionButtonReturn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64654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550B405-BFAF-46C6-AEF9-768303FE6C08}"/>
              </a:ext>
            </a:extLst>
          </p:cNvPr>
          <p:cNvSpPr txBox="1"/>
          <p:nvPr/>
        </p:nvSpPr>
        <p:spPr>
          <a:xfrm>
            <a:off x="92279" y="83890"/>
            <a:ext cx="1031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No. 20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5DF5F06-B17B-430D-AD30-3323F0DCE269}"/>
              </a:ext>
            </a:extLst>
          </p:cNvPr>
          <p:cNvSpPr/>
          <p:nvPr/>
        </p:nvSpPr>
        <p:spPr>
          <a:xfrm>
            <a:off x="192947" y="453222"/>
            <a:ext cx="11803310" cy="62328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AF887DB-49F7-41F1-84D7-4F49BCB2C625}"/>
              </a:ext>
            </a:extLst>
          </p:cNvPr>
          <p:cNvSpPr/>
          <p:nvPr/>
        </p:nvSpPr>
        <p:spPr>
          <a:xfrm>
            <a:off x="4195962" y="1615003"/>
            <a:ext cx="7290034" cy="47985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D0E1C618-CF59-4B1D-BCB7-773CADC6EB7C}"/>
              </a:ext>
            </a:extLst>
          </p:cNvPr>
          <p:cNvCxnSpPr/>
          <p:nvPr/>
        </p:nvCxnSpPr>
        <p:spPr>
          <a:xfrm rot="10800000" flipV="1">
            <a:off x="5009696" y="2428735"/>
            <a:ext cx="5293453" cy="29361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76F347E2-B4AC-43DE-B90F-75603513223D}"/>
              </a:ext>
            </a:extLst>
          </p:cNvPr>
          <p:cNvCxnSpPr/>
          <p:nvPr/>
        </p:nvCxnSpPr>
        <p:spPr>
          <a:xfrm>
            <a:off x="5009696" y="2722350"/>
            <a:ext cx="0" cy="2525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524AB3B1-A83F-44FC-BB0E-7E76C58E11FA}"/>
              </a:ext>
            </a:extLst>
          </p:cNvPr>
          <p:cNvCxnSpPr/>
          <p:nvPr/>
        </p:nvCxnSpPr>
        <p:spPr>
          <a:xfrm>
            <a:off x="5143918" y="5247436"/>
            <a:ext cx="53941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35CEE507-ACE3-4DB9-B3F5-F6A757707202}"/>
              </a:ext>
            </a:extLst>
          </p:cNvPr>
          <p:cNvCxnSpPr/>
          <p:nvPr/>
        </p:nvCxnSpPr>
        <p:spPr>
          <a:xfrm rot="5400000" flipH="1" flipV="1">
            <a:off x="10110201" y="4349815"/>
            <a:ext cx="1224793" cy="36911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3B96FF5F-6C27-42BC-973C-F3BE943EE59B}"/>
              </a:ext>
            </a:extLst>
          </p:cNvPr>
          <p:cNvCxnSpPr/>
          <p:nvPr/>
        </p:nvCxnSpPr>
        <p:spPr>
          <a:xfrm rot="16200000" flipV="1">
            <a:off x="9975977" y="2890131"/>
            <a:ext cx="1333851" cy="52850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740ABF8D-50B8-4112-87E5-5277050A8FEB}"/>
              </a:ext>
            </a:extLst>
          </p:cNvPr>
          <p:cNvSpPr txBox="1"/>
          <p:nvPr/>
        </p:nvSpPr>
        <p:spPr>
          <a:xfrm>
            <a:off x="4195962" y="1094427"/>
            <a:ext cx="1431723" cy="369332"/>
          </a:xfrm>
          <a:prstGeom prst="rect">
            <a:avLst/>
          </a:prstGeom>
          <a:noFill/>
          <a:ln>
            <a:noFill/>
            <a:prstDash val="dashDot"/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Map</a:t>
            </a:r>
            <a:endParaRPr lang="ko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751F7DE-90AB-4A79-A6E1-0B5B5239D40A}"/>
              </a:ext>
            </a:extLst>
          </p:cNvPr>
          <p:cNvSpPr txBox="1"/>
          <p:nvPr/>
        </p:nvSpPr>
        <p:spPr>
          <a:xfrm>
            <a:off x="10217466" y="549371"/>
            <a:ext cx="931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name1</a:t>
            </a:r>
            <a:endParaRPr lang="ko-KR" altLang="en-US" dirty="0"/>
          </a:p>
        </p:txBody>
      </p:sp>
      <p:sp>
        <p:nvSpPr>
          <p:cNvPr id="46" name="실행 단추: 정보 가져오기 45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D2E28F08-B76B-4A41-9E18-6D8DB95BC1B6}"/>
              </a:ext>
            </a:extLst>
          </p:cNvPr>
          <p:cNvSpPr/>
          <p:nvPr/>
        </p:nvSpPr>
        <p:spPr>
          <a:xfrm>
            <a:off x="11148643" y="607636"/>
            <a:ext cx="318781" cy="264362"/>
          </a:xfrm>
          <a:prstGeom prst="actionButtonInformation">
            <a:avLst/>
          </a:prstGeom>
          <a:solidFill>
            <a:srgbClr val="00B0F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곱하기 기호 1">
            <a:extLst>
              <a:ext uri="{FF2B5EF4-FFF2-40B4-BE49-F238E27FC236}">
                <a16:creationId xmlns:a16="http://schemas.microsoft.com/office/drawing/2014/main" id="{BEFBE24F-CB28-44C2-B7E0-96F718441517}"/>
              </a:ext>
            </a:extLst>
          </p:cNvPr>
          <p:cNvSpPr/>
          <p:nvPr/>
        </p:nvSpPr>
        <p:spPr>
          <a:xfrm>
            <a:off x="11576481" y="581002"/>
            <a:ext cx="338004" cy="311067"/>
          </a:xfrm>
          <a:prstGeom prst="mathMultiply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55F5FA4-9F43-4500-9AE8-56974654C556}"/>
              </a:ext>
            </a:extLst>
          </p:cNvPr>
          <p:cNvSpPr txBox="1"/>
          <p:nvPr/>
        </p:nvSpPr>
        <p:spPr>
          <a:xfrm>
            <a:off x="1124125" y="609105"/>
            <a:ext cx="32180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Navigation</a:t>
            </a:r>
            <a:endParaRPr lang="ko-KR" altLang="en-US" sz="320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A95B2CF7-2B92-48F0-B792-C270C0E2D4E1}"/>
              </a:ext>
            </a:extLst>
          </p:cNvPr>
          <p:cNvSpPr/>
          <p:nvPr/>
        </p:nvSpPr>
        <p:spPr>
          <a:xfrm>
            <a:off x="590066" y="1684861"/>
            <a:ext cx="3280096" cy="55041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AC39E22-8EDB-442B-8CD0-7C52175D53E0}"/>
              </a:ext>
            </a:extLst>
          </p:cNvPr>
          <p:cNvSpPr txBox="1"/>
          <p:nvPr/>
        </p:nvSpPr>
        <p:spPr>
          <a:xfrm>
            <a:off x="699123" y="1748712"/>
            <a:ext cx="2315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현재 위치</a:t>
            </a:r>
            <a:r>
              <a:rPr lang="en-US" altLang="ko-KR" dirty="0"/>
              <a:t>: (x1, y1)</a:t>
            </a:r>
            <a:endParaRPr lang="ko-KR" altLang="en-US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95884C19-6CBA-40FA-9AC2-20112CFD64FA}"/>
              </a:ext>
            </a:extLst>
          </p:cNvPr>
          <p:cNvSpPr/>
          <p:nvPr/>
        </p:nvSpPr>
        <p:spPr>
          <a:xfrm>
            <a:off x="590066" y="2328727"/>
            <a:ext cx="3280096" cy="55041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ADB6CAE-D572-4145-B5DE-5C5FB6955C21}"/>
              </a:ext>
            </a:extLst>
          </p:cNvPr>
          <p:cNvSpPr txBox="1"/>
          <p:nvPr/>
        </p:nvSpPr>
        <p:spPr>
          <a:xfrm>
            <a:off x="699123" y="2392578"/>
            <a:ext cx="2315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출발 위치</a:t>
            </a:r>
            <a:r>
              <a:rPr lang="en-US" altLang="ko-KR" dirty="0"/>
              <a:t>:</a:t>
            </a:r>
            <a:endParaRPr lang="ko-KR" altLang="en-US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E04D83A0-F544-4CD6-9AB2-D3052D3AFA83}"/>
              </a:ext>
            </a:extLst>
          </p:cNvPr>
          <p:cNvSpPr/>
          <p:nvPr/>
        </p:nvSpPr>
        <p:spPr>
          <a:xfrm>
            <a:off x="590066" y="2975525"/>
            <a:ext cx="3280096" cy="55041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03F79CD-3450-4035-8EAF-3D715119FC78}"/>
              </a:ext>
            </a:extLst>
          </p:cNvPr>
          <p:cNvSpPr txBox="1"/>
          <p:nvPr/>
        </p:nvSpPr>
        <p:spPr>
          <a:xfrm>
            <a:off x="699123" y="3039376"/>
            <a:ext cx="2315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도착 위치</a:t>
            </a:r>
            <a:r>
              <a:rPr lang="en-US" altLang="ko-KR" dirty="0"/>
              <a:t>: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A674AF2-796D-4FCE-8FDC-AFFF2BC43076}"/>
              </a:ext>
            </a:extLst>
          </p:cNvPr>
          <p:cNvSpPr/>
          <p:nvPr/>
        </p:nvSpPr>
        <p:spPr>
          <a:xfrm>
            <a:off x="1904301" y="2328726"/>
            <a:ext cx="1965861" cy="55041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6441EBC0-28E1-48C7-AD23-6A439E5A1241}"/>
              </a:ext>
            </a:extLst>
          </p:cNvPr>
          <p:cNvSpPr/>
          <p:nvPr/>
        </p:nvSpPr>
        <p:spPr>
          <a:xfrm>
            <a:off x="1904300" y="2972592"/>
            <a:ext cx="1965861" cy="55041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56A09A-8B1C-4F41-9E18-344D694C5532}"/>
              </a:ext>
            </a:extLst>
          </p:cNvPr>
          <p:cNvSpPr txBox="1"/>
          <p:nvPr/>
        </p:nvSpPr>
        <p:spPr>
          <a:xfrm>
            <a:off x="2111248" y="2444701"/>
            <a:ext cx="1752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선택 </a:t>
            </a:r>
            <a:r>
              <a:rPr lang="en-US" altLang="ko-KR" dirty="0"/>
              <a:t>or </a:t>
            </a:r>
            <a:r>
              <a:rPr lang="ko-KR" altLang="en-US" dirty="0"/>
              <a:t>위치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E21A19B-6E0E-49FB-94DF-DC1F743E91BD}"/>
              </a:ext>
            </a:extLst>
          </p:cNvPr>
          <p:cNvSpPr txBox="1"/>
          <p:nvPr/>
        </p:nvSpPr>
        <p:spPr>
          <a:xfrm>
            <a:off x="2111248" y="3023112"/>
            <a:ext cx="1743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선택 </a:t>
            </a:r>
            <a:r>
              <a:rPr lang="en-US" altLang="ko-KR" dirty="0"/>
              <a:t>or </a:t>
            </a:r>
            <a:r>
              <a:rPr lang="ko-KR" altLang="en-US" dirty="0"/>
              <a:t>위치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8BB72D1-9950-4918-9EDF-46F027C4104A}"/>
              </a:ext>
            </a:extLst>
          </p:cNvPr>
          <p:cNvSpPr/>
          <p:nvPr/>
        </p:nvSpPr>
        <p:spPr>
          <a:xfrm>
            <a:off x="1124125" y="4014254"/>
            <a:ext cx="2239860" cy="70035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575E667-37C0-4F4E-8FAF-21EE3E6C1654}"/>
              </a:ext>
            </a:extLst>
          </p:cNvPr>
          <p:cNvSpPr txBox="1"/>
          <p:nvPr/>
        </p:nvSpPr>
        <p:spPr>
          <a:xfrm>
            <a:off x="1845483" y="4197606"/>
            <a:ext cx="2033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Start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F33F10F-60C2-44E1-AD4E-F0E9827C9EBD}"/>
              </a:ext>
            </a:extLst>
          </p:cNvPr>
          <p:cNvSpPr/>
          <p:nvPr/>
        </p:nvSpPr>
        <p:spPr>
          <a:xfrm>
            <a:off x="7566870" y="2629367"/>
            <a:ext cx="184554" cy="18466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4041CED9-7EFE-42E2-9C1F-9854DE22EC68}"/>
              </a:ext>
            </a:extLst>
          </p:cNvPr>
          <p:cNvSpPr/>
          <p:nvPr/>
        </p:nvSpPr>
        <p:spPr>
          <a:xfrm>
            <a:off x="7566870" y="2358210"/>
            <a:ext cx="184554" cy="18466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5CECC704-3ED3-45D9-9AAC-1A33917AA7B0}"/>
              </a:ext>
            </a:extLst>
          </p:cNvPr>
          <p:cNvSpPr/>
          <p:nvPr/>
        </p:nvSpPr>
        <p:spPr>
          <a:xfrm>
            <a:off x="7856290" y="2358210"/>
            <a:ext cx="184554" cy="18466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4B491872-95A9-4C2C-823C-A92FA3571C6E}"/>
              </a:ext>
            </a:extLst>
          </p:cNvPr>
          <p:cNvSpPr/>
          <p:nvPr/>
        </p:nvSpPr>
        <p:spPr>
          <a:xfrm>
            <a:off x="8158293" y="2358210"/>
            <a:ext cx="184554" cy="18466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73F33DDE-63E6-4E8F-9490-BE75E30F7ECF}"/>
              </a:ext>
            </a:extLst>
          </p:cNvPr>
          <p:cNvSpPr/>
          <p:nvPr/>
        </p:nvSpPr>
        <p:spPr>
          <a:xfrm>
            <a:off x="8429557" y="2358210"/>
            <a:ext cx="184554" cy="18466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1CFDEC7B-7406-4B79-B67C-7D8898E51D6F}"/>
              </a:ext>
            </a:extLst>
          </p:cNvPr>
          <p:cNvSpPr/>
          <p:nvPr/>
        </p:nvSpPr>
        <p:spPr>
          <a:xfrm>
            <a:off x="8718977" y="2358210"/>
            <a:ext cx="184554" cy="18466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FBBF064-5FF9-42E5-9E28-B15186E37836}"/>
              </a:ext>
            </a:extLst>
          </p:cNvPr>
          <p:cNvSpPr/>
          <p:nvPr/>
        </p:nvSpPr>
        <p:spPr>
          <a:xfrm>
            <a:off x="9095135" y="2358210"/>
            <a:ext cx="184554" cy="1846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4C388A50-A21C-48B8-BBBF-773083CC2F38}"/>
              </a:ext>
            </a:extLst>
          </p:cNvPr>
          <p:cNvSpPr/>
          <p:nvPr/>
        </p:nvSpPr>
        <p:spPr>
          <a:xfrm>
            <a:off x="9384555" y="2358210"/>
            <a:ext cx="184554" cy="1846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32BBD304-6D32-4E77-807F-8ECC92E6A301}"/>
              </a:ext>
            </a:extLst>
          </p:cNvPr>
          <p:cNvSpPr/>
          <p:nvPr/>
        </p:nvSpPr>
        <p:spPr>
          <a:xfrm>
            <a:off x="9686558" y="2358210"/>
            <a:ext cx="184554" cy="1846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BD3A6553-141F-4C55-9569-6D54AE35AD25}"/>
              </a:ext>
            </a:extLst>
          </p:cNvPr>
          <p:cNvSpPr/>
          <p:nvPr/>
        </p:nvSpPr>
        <p:spPr>
          <a:xfrm>
            <a:off x="9957822" y="2358210"/>
            <a:ext cx="184554" cy="1846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6675008B-75A7-49EA-BCCA-50DBCB0B57B7}"/>
              </a:ext>
            </a:extLst>
          </p:cNvPr>
          <p:cNvSpPr/>
          <p:nvPr/>
        </p:nvSpPr>
        <p:spPr>
          <a:xfrm>
            <a:off x="10247242" y="2358210"/>
            <a:ext cx="184554" cy="18466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506C784B-688C-4FD1-9A51-27E9C8C8C3F1}"/>
              </a:ext>
            </a:extLst>
          </p:cNvPr>
          <p:cNvSpPr/>
          <p:nvPr/>
        </p:nvSpPr>
        <p:spPr>
          <a:xfrm>
            <a:off x="10250183" y="2880259"/>
            <a:ext cx="184554" cy="1846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50FF7D0B-5AF6-46E7-A829-E7F664752560}"/>
              </a:ext>
            </a:extLst>
          </p:cNvPr>
          <p:cNvSpPr/>
          <p:nvPr/>
        </p:nvSpPr>
        <p:spPr>
          <a:xfrm>
            <a:off x="10250183" y="2609102"/>
            <a:ext cx="184554" cy="1846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77F07555-5087-41C4-9B0C-5C34800BDC59}"/>
              </a:ext>
            </a:extLst>
          </p:cNvPr>
          <p:cNvSpPr/>
          <p:nvPr/>
        </p:nvSpPr>
        <p:spPr>
          <a:xfrm>
            <a:off x="10252154" y="3120718"/>
            <a:ext cx="184554" cy="1846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6D0FD441-3D20-4334-8B0E-7A20E7501A48}"/>
              </a:ext>
            </a:extLst>
          </p:cNvPr>
          <p:cNvSpPr/>
          <p:nvPr/>
        </p:nvSpPr>
        <p:spPr>
          <a:xfrm>
            <a:off x="10541574" y="3120718"/>
            <a:ext cx="184554" cy="1846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18ED8D6E-30FB-417E-A711-05F9739EC567}"/>
              </a:ext>
            </a:extLst>
          </p:cNvPr>
          <p:cNvSpPr/>
          <p:nvPr/>
        </p:nvSpPr>
        <p:spPr>
          <a:xfrm>
            <a:off x="10843577" y="3120718"/>
            <a:ext cx="184554" cy="1846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31DE2A50-1D81-4FFD-97CA-6C55525C2AD6}"/>
              </a:ext>
            </a:extLst>
          </p:cNvPr>
          <p:cNvSpPr/>
          <p:nvPr/>
        </p:nvSpPr>
        <p:spPr>
          <a:xfrm>
            <a:off x="10846156" y="3389667"/>
            <a:ext cx="184554" cy="1846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734E240A-6EA5-4221-9D54-FD0B6BFEC7B1}"/>
              </a:ext>
            </a:extLst>
          </p:cNvPr>
          <p:cNvSpPr/>
          <p:nvPr/>
        </p:nvSpPr>
        <p:spPr>
          <a:xfrm>
            <a:off x="10849097" y="3911716"/>
            <a:ext cx="184554" cy="1846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6B7FDA28-2DEA-42DE-A59F-B9C4465BB348}"/>
              </a:ext>
            </a:extLst>
          </p:cNvPr>
          <p:cNvSpPr/>
          <p:nvPr/>
        </p:nvSpPr>
        <p:spPr>
          <a:xfrm>
            <a:off x="10849097" y="3640559"/>
            <a:ext cx="184554" cy="1846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082F7E2A-FC00-4119-9D4E-47E57A75A686}"/>
              </a:ext>
            </a:extLst>
          </p:cNvPr>
          <p:cNvSpPr/>
          <p:nvPr/>
        </p:nvSpPr>
        <p:spPr>
          <a:xfrm>
            <a:off x="10851068" y="4152175"/>
            <a:ext cx="184554" cy="1846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50670EB5-8ABF-4CE5-8119-9E7C7A42E4B3}"/>
              </a:ext>
            </a:extLst>
          </p:cNvPr>
          <p:cNvSpPr/>
          <p:nvPr/>
        </p:nvSpPr>
        <p:spPr>
          <a:xfrm>
            <a:off x="10424475" y="4395493"/>
            <a:ext cx="184554" cy="1846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7498C163-D584-48B0-9548-20E8B853E911}"/>
              </a:ext>
            </a:extLst>
          </p:cNvPr>
          <p:cNvSpPr/>
          <p:nvPr/>
        </p:nvSpPr>
        <p:spPr>
          <a:xfrm>
            <a:off x="10843577" y="4403011"/>
            <a:ext cx="184554" cy="1846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94F61099-8B4B-481C-8269-88F192E68839}"/>
              </a:ext>
            </a:extLst>
          </p:cNvPr>
          <p:cNvSpPr/>
          <p:nvPr/>
        </p:nvSpPr>
        <p:spPr>
          <a:xfrm>
            <a:off x="10437406" y="4620340"/>
            <a:ext cx="184554" cy="1846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9F594D5D-C693-4FE2-A588-4E4276212C90}"/>
              </a:ext>
            </a:extLst>
          </p:cNvPr>
          <p:cNvSpPr/>
          <p:nvPr/>
        </p:nvSpPr>
        <p:spPr>
          <a:xfrm>
            <a:off x="10439377" y="4860799"/>
            <a:ext cx="184554" cy="1846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D2A1AE78-63BC-4650-92EC-A11ADDAA6E73}"/>
              </a:ext>
            </a:extLst>
          </p:cNvPr>
          <p:cNvSpPr/>
          <p:nvPr/>
        </p:nvSpPr>
        <p:spPr>
          <a:xfrm>
            <a:off x="10431886" y="5111635"/>
            <a:ext cx="184554" cy="1846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B9873462-352D-4519-B527-66DB28B7918A}"/>
              </a:ext>
            </a:extLst>
          </p:cNvPr>
          <p:cNvSpPr/>
          <p:nvPr/>
        </p:nvSpPr>
        <p:spPr>
          <a:xfrm>
            <a:off x="7463407" y="5107455"/>
            <a:ext cx="184554" cy="1846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8DA264B3-AD8C-4BB9-9744-CBA75973001A}"/>
              </a:ext>
            </a:extLst>
          </p:cNvPr>
          <p:cNvSpPr/>
          <p:nvPr/>
        </p:nvSpPr>
        <p:spPr>
          <a:xfrm>
            <a:off x="7752827" y="5107455"/>
            <a:ext cx="184554" cy="1846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AE121A65-56EB-493A-863A-2D398E0DAB56}"/>
              </a:ext>
            </a:extLst>
          </p:cNvPr>
          <p:cNvSpPr/>
          <p:nvPr/>
        </p:nvSpPr>
        <p:spPr>
          <a:xfrm>
            <a:off x="8054830" y="5107455"/>
            <a:ext cx="184554" cy="1846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401D35D0-E61E-45F8-BD3E-8EC1E6DF628E}"/>
              </a:ext>
            </a:extLst>
          </p:cNvPr>
          <p:cNvSpPr/>
          <p:nvPr/>
        </p:nvSpPr>
        <p:spPr>
          <a:xfrm>
            <a:off x="8326094" y="5107455"/>
            <a:ext cx="184554" cy="1846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E9B0D1F8-76E6-4538-851F-C44272565895}"/>
              </a:ext>
            </a:extLst>
          </p:cNvPr>
          <p:cNvSpPr/>
          <p:nvPr/>
        </p:nvSpPr>
        <p:spPr>
          <a:xfrm>
            <a:off x="8615514" y="5107455"/>
            <a:ext cx="184554" cy="1846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3BF0472B-B2D7-46C5-A89C-2C21F41A72EB}"/>
              </a:ext>
            </a:extLst>
          </p:cNvPr>
          <p:cNvSpPr/>
          <p:nvPr/>
        </p:nvSpPr>
        <p:spPr>
          <a:xfrm>
            <a:off x="8991672" y="5107455"/>
            <a:ext cx="184554" cy="1846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83FE223D-242F-4415-8339-A22E371EAC79}"/>
              </a:ext>
            </a:extLst>
          </p:cNvPr>
          <p:cNvSpPr/>
          <p:nvPr/>
        </p:nvSpPr>
        <p:spPr>
          <a:xfrm>
            <a:off x="9281092" y="5107455"/>
            <a:ext cx="184554" cy="1846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E0F1FE7D-0FCB-4AE7-9CAC-C38655309E40}"/>
              </a:ext>
            </a:extLst>
          </p:cNvPr>
          <p:cNvSpPr/>
          <p:nvPr/>
        </p:nvSpPr>
        <p:spPr>
          <a:xfrm>
            <a:off x="9583095" y="5107455"/>
            <a:ext cx="184554" cy="1846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3415F613-627A-4D2C-9EBE-4920A8F2D587}"/>
              </a:ext>
            </a:extLst>
          </p:cNvPr>
          <p:cNvSpPr/>
          <p:nvPr/>
        </p:nvSpPr>
        <p:spPr>
          <a:xfrm>
            <a:off x="9854359" y="5107455"/>
            <a:ext cx="184554" cy="1846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86B3951F-73E7-4470-B166-B34DC4504866}"/>
              </a:ext>
            </a:extLst>
          </p:cNvPr>
          <p:cNvSpPr/>
          <p:nvPr/>
        </p:nvSpPr>
        <p:spPr>
          <a:xfrm>
            <a:off x="10143779" y="5107455"/>
            <a:ext cx="184554" cy="1846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D621C820-CAFC-4BC7-B2B0-D65ED0036081}"/>
              </a:ext>
            </a:extLst>
          </p:cNvPr>
          <p:cNvSpPr/>
          <p:nvPr/>
        </p:nvSpPr>
        <p:spPr>
          <a:xfrm>
            <a:off x="4952314" y="5107333"/>
            <a:ext cx="184554" cy="1846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9F284A11-0881-478B-B7D8-6CAD2A8E8A79}"/>
              </a:ext>
            </a:extLst>
          </p:cNvPr>
          <p:cNvSpPr/>
          <p:nvPr/>
        </p:nvSpPr>
        <p:spPr>
          <a:xfrm>
            <a:off x="5373750" y="5107333"/>
            <a:ext cx="184554" cy="1846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0DA74BEA-BBCD-4104-8CD6-54CEC4A97604}"/>
              </a:ext>
            </a:extLst>
          </p:cNvPr>
          <p:cNvSpPr/>
          <p:nvPr/>
        </p:nvSpPr>
        <p:spPr>
          <a:xfrm>
            <a:off x="5663170" y="5107333"/>
            <a:ext cx="184554" cy="1846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CEBB4102-493B-4E4B-A9F9-701E9BB677BD}"/>
              </a:ext>
            </a:extLst>
          </p:cNvPr>
          <p:cNvSpPr/>
          <p:nvPr/>
        </p:nvSpPr>
        <p:spPr>
          <a:xfrm>
            <a:off x="6039328" y="5107333"/>
            <a:ext cx="184554" cy="1846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1A7F5AF5-838B-41CF-AF76-497DC6570216}"/>
              </a:ext>
            </a:extLst>
          </p:cNvPr>
          <p:cNvSpPr/>
          <p:nvPr/>
        </p:nvSpPr>
        <p:spPr>
          <a:xfrm>
            <a:off x="6328748" y="5107333"/>
            <a:ext cx="184554" cy="1846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9FBEE92B-9FA2-4182-96FC-190357CA8191}"/>
              </a:ext>
            </a:extLst>
          </p:cNvPr>
          <p:cNvSpPr/>
          <p:nvPr/>
        </p:nvSpPr>
        <p:spPr>
          <a:xfrm>
            <a:off x="6630751" y="5107333"/>
            <a:ext cx="184554" cy="1846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AFC0F1D7-5BF9-4D2F-9646-29E87052A559}"/>
              </a:ext>
            </a:extLst>
          </p:cNvPr>
          <p:cNvSpPr/>
          <p:nvPr/>
        </p:nvSpPr>
        <p:spPr>
          <a:xfrm>
            <a:off x="6902015" y="5107333"/>
            <a:ext cx="184554" cy="1846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C5BFE40C-3B59-4AE5-8520-F1BBE7952927}"/>
              </a:ext>
            </a:extLst>
          </p:cNvPr>
          <p:cNvSpPr/>
          <p:nvPr/>
        </p:nvSpPr>
        <p:spPr>
          <a:xfrm>
            <a:off x="7191435" y="5107333"/>
            <a:ext cx="184554" cy="1846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C1FDF64C-02FB-4E3C-8C57-61A39B17442A}"/>
              </a:ext>
            </a:extLst>
          </p:cNvPr>
          <p:cNvSpPr/>
          <p:nvPr/>
        </p:nvSpPr>
        <p:spPr>
          <a:xfrm>
            <a:off x="4947657" y="3518933"/>
            <a:ext cx="184554" cy="1846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352CAB89-3023-4A6F-B633-6D4E4C422A3D}"/>
              </a:ext>
            </a:extLst>
          </p:cNvPr>
          <p:cNvSpPr/>
          <p:nvPr/>
        </p:nvSpPr>
        <p:spPr>
          <a:xfrm>
            <a:off x="4950236" y="3787882"/>
            <a:ext cx="184554" cy="1846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080317D7-27B0-4885-915E-B5995BF57925}"/>
              </a:ext>
            </a:extLst>
          </p:cNvPr>
          <p:cNvSpPr/>
          <p:nvPr/>
        </p:nvSpPr>
        <p:spPr>
          <a:xfrm>
            <a:off x="4953177" y="4309931"/>
            <a:ext cx="184554" cy="1846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4EF1D643-723A-46EA-8243-3A8A441D2EC9}"/>
              </a:ext>
            </a:extLst>
          </p:cNvPr>
          <p:cNvSpPr/>
          <p:nvPr/>
        </p:nvSpPr>
        <p:spPr>
          <a:xfrm>
            <a:off x="4953177" y="4038774"/>
            <a:ext cx="184554" cy="1846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A901051F-A1F8-47A4-A96B-A9200D72EF36}"/>
              </a:ext>
            </a:extLst>
          </p:cNvPr>
          <p:cNvSpPr/>
          <p:nvPr/>
        </p:nvSpPr>
        <p:spPr>
          <a:xfrm>
            <a:off x="4955148" y="4550390"/>
            <a:ext cx="184554" cy="1846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8ED5517D-34E6-4805-BD1D-E59B98254713}"/>
              </a:ext>
            </a:extLst>
          </p:cNvPr>
          <p:cNvSpPr/>
          <p:nvPr/>
        </p:nvSpPr>
        <p:spPr>
          <a:xfrm>
            <a:off x="4947657" y="4801226"/>
            <a:ext cx="184554" cy="1846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123F6451-C84B-4981-9C33-9F09147FAB88}"/>
              </a:ext>
            </a:extLst>
          </p:cNvPr>
          <p:cNvSpPr/>
          <p:nvPr/>
        </p:nvSpPr>
        <p:spPr>
          <a:xfrm>
            <a:off x="4947657" y="3235391"/>
            <a:ext cx="184554" cy="1846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DD0655F9-DF66-482C-9108-76DFF0F8497E}"/>
              </a:ext>
            </a:extLst>
          </p:cNvPr>
          <p:cNvSpPr/>
          <p:nvPr/>
        </p:nvSpPr>
        <p:spPr>
          <a:xfrm>
            <a:off x="4947657" y="2964234"/>
            <a:ext cx="184554" cy="1846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D4584DC2-6FBD-431D-AEE4-DB392947602C}"/>
              </a:ext>
            </a:extLst>
          </p:cNvPr>
          <p:cNvSpPr/>
          <p:nvPr/>
        </p:nvSpPr>
        <p:spPr>
          <a:xfrm>
            <a:off x="4939439" y="2640649"/>
            <a:ext cx="184554" cy="1846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3AD6F40E-572C-4F72-BA6B-AB118054A2B6}"/>
              </a:ext>
            </a:extLst>
          </p:cNvPr>
          <p:cNvSpPr/>
          <p:nvPr/>
        </p:nvSpPr>
        <p:spPr>
          <a:xfrm>
            <a:off x="5228859" y="2640649"/>
            <a:ext cx="184554" cy="1846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E6C23732-9C9A-4D53-8CC2-F36770A4DDC4}"/>
              </a:ext>
            </a:extLst>
          </p:cNvPr>
          <p:cNvSpPr/>
          <p:nvPr/>
        </p:nvSpPr>
        <p:spPr>
          <a:xfrm>
            <a:off x="5605017" y="2640649"/>
            <a:ext cx="184554" cy="1846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227AD21F-CC2A-45DC-B15D-3E5CB9F3EB2C}"/>
              </a:ext>
            </a:extLst>
          </p:cNvPr>
          <p:cNvSpPr/>
          <p:nvPr/>
        </p:nvSpPr>
        <p:spPr>
          <a:xfrm>
            <a:off x="5894437" y="2640649"/>
            <a:ext cx="184554" cy="1846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F3AE5F9A-DBCC-4EB2-9F58-92CC8EF59513}"/>
              </a:ext>
            </a:extLst>
          </p:cNvPr>
          <p:cNvSpPr/>
          <p:nvPr/>
        </p:nvSpPr>
        <p:spPr>
          <a:xfrm>
            <a:off x="6196440" y="2640649"/>
            <a:ext cx="184554" cy="18466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51FFD39B-68E5-4E20-AA43-171A4462F8EF}"/>
              </a:ext>
            </a:extLst>
          </p:cNvPr>
          <p:cNvSpPr/>
          <p:nvPr/>
        </p:nvSpPr>
        <p:spPr>
          <a:xfrm>
            <a:off x="6467704" y="2640649"/>
            <a:ext cx="184554" cy="18466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038424D7-A7AB-4612-9C75-62F26FD036B9}"/>
              </a:ext>
            </a:extLst>
          </p:cNvPr>
          <p:cNvSpPr/>
          <p:nvPr/>
        </p:nvSpPr>
        <p:spPr>
          <a:xfrm>
            <a:off x="6757124" y="2640649"/>
            <a:ext cx="184554" cy="18466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C527E6FE-4AC6-4E59-9883-4028C042A010}"/>
              </a:ext>
            </a:extLst>
          </p:cNvPr>
          <p:cNvSpPr/>
          <p:nvPr/>
        </p:nvSpPr>
        <p:spPr>
          <a:xfrm>
            <a:off x="7011256" y="2634018"/>
            <a:ext cx="184554" cy="18466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49A85296-41C0-4F6E-8E0D-8B943C7FA55B}"/>
              </a:ext>
            </a:extLst>
          </p:cNvPr>
          <p:cNvSpPr/>
          <p:nvPr/>
        </p:nvSpPr>
        <p:spPr>
          <a:xfrm>
            <a:off x="7300676" y="2634018"/>
            <a:ext cx="184554" cy="18466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12F2D36E-FDB0-4EF3-8C64-1BF1C7F7CE89}"/>
              </a:ext>
            </a:extLst>
          </p:cNvPr>
          <p:cNvCxnSpPr>
            <a:endCxn id="60" idx="0"/>
          </p:cNvCxnSpPr>
          <p:nvPr/>
        </p:nvCxnSpPr>
        <p:spPr>
          <a:xfrm flipH="1">
            <a:off x="8811254" y="2002763"/>
            <a:ext cx="155234" cy="3554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6027456-B6FB-41DB-8265-2AF3A8AD5663}"/>
              </a:ext>
            </a:extLst>
          </p:cNvPr>
          <p:cNvSpPr txBox="1"/>
          <p:nvPr/>
        </p:nvSpPr>
        <p:spPr>
          <a:xfrm>
            <a:off x="8955938" y="1765262"/>
            <a:ext cx="5788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출발</a:t>
            </a:r>
          </a:p>
        </p:txBody>
      </p:sp>
      <p:cxnSp>
        <p:nvCxnSpPr>
          <p:cNvPr id="120" name="직선 연결선 119">
            <a:extLst>
              <a:ext uri="{FF2B5EF4-FFF2-40B4-BE49-F238E27FC236}">
                <a16:creationId xmlns:a16="http://schemas.microsoft.com/office/drawing/2014/main" id="{19C01B01-3785-425A-8352-BEF04C6AFC38}"/>
              </a:ext>
            </a:extLst>
          </p:cNvPr>
          <p:cNvCxnSpPr/>
          <p:nvPr/>
        </p:nvCxnSpPr>
        <p:spPr>
          <a:xfrm flipH="1">
            <a:off x="6328559" y="2288295"/>
            <a:ext cx="155234" cy="3554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8B9EDF85-51DC-4455-BF70-ECACD38031CB}"/>
              </a:ext>
            </a:extLst>
          </p:cNvPr>
          <p:cNvSpPr txBox="1"/>
          <p:nvPr/>
        </p:nvSpPr>
        <p:spPr>
          <a:xfrm>
            <a:off x="6473243" y="2050794"/>
            <a:ext cx="5788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도착</a:t>
            </a:r>
          </a:p>
        </p:txBody>
      </p: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B2BED991-9027-4A48-A18C-2202D5E94111}"/>
              </a:ext>
            </a:extLst>
          </p:cNvPr>
          <p:cNvCxnSpPr/>
          <p:nvPr/>
        </p:nvCxnSpPr>
        <p:spPr>
          <a:xfrm flipH="1">
            <a:off x="10342124" y="2002148"/>
            <a:ext cx="155234" cy="3554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D52B5229-CF33-494D-A9E0-0D8CED5DAF18}"/>
              </a:ext>
            </a:extLst>
          </p:cNvPr>
          <p:cNvSpPr txBox="1"/>
          <p:nvPr/>
        </p:nvSpPr>
        <p:spPr>
          <a:xfrm>
            <a:off x="10486807" y="1764647"/>
            <a:ext cx="9138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현재 위치</a:t>
            </a:r>
            <a:endParaRPr lang="ko-KR" altLang="en-US" sz="1200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2A331658-7501-4DBA-8C5B-0A3E63D4C46A}"/>
              </a:ext>
            </a:extLst>
          </p:cNvPr>
          <p:cNvSpPr txBox="1"/>
          <p:nvPr/>
        </p:nvSpPr>
        <p:spPr>
          <a:xfrm>
            <a:off x="941950" y="4830214"/>
            <a:ext cx="2816117" cy="27699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출발</a:t>
            </a:r>
            <a:r>
              <a:rPr lang="en-US" altLang="ko-KR" sz="1200" dirty="0"/>
              <a:t>, </a:t>
            </a:r>
            <a:r>
              <a:rPr lang="ko-KR" altLang="en-US" sz="1200" dirty="0"/>
              <a:t>도착 위치 설정 전에는 비활성화</a:t>
            </a:r>
          </a:p>
        </p:txBody>
      </p:sp>
      <p:sp>
        <p:nvSpPr>
          <p:cNvPr id="110" name="실행 단추: 홈으로 이동 109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EA714D90-89A5-4D10-83DD-BDAA0787B345}"/>
              </a:ext>
            </a:extLst>
          </p:cNvPr>
          <p:cNvSpPr/>
          <p:nvPr/>
        </p:nvSpPr>
        <p:spPr>
          <a:xfrm>
            <a:off x="352337" y="579273"/>
            <a:ext cx="461395" cy="444184"/>
          </a:xfrm>
          <a:prstGeom prst="actionButtonHom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7216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550B405-BFAF-46C6-AEF9-768303FE6C08}"/>
              </a:ext>
            </a:extLst>
          </p:cNvPr>
          <p:cNvSpPr txBox="1"/>
          <p:nvPr/>
        </p:nvSpPr>
        <p:spPr>
          <a:xfrm>
            <a:off x="92279" y="83890"/>
            <a:ext cx="1031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No. 18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5DF5F06-B17B-430D-AD30-3323F0DCE269}"/>
              </a:ext>
            </a:extLst>
          </p:cNvPr>
          <p:cNvSpPr/>
          <p:nvPr/>
        </p:nvSpPr>
        <p:spPr>
          <a:xfrm>
            <a:off x="293615" y="486885"/>
            <a:ext cx="11803310" cy="62328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4734D54-8BAC-4B51-83FB-09E446F05114}"/>
              </a:ext>
            </a:extLst>
          </p:cNvPr>
          <p:cNvSpPr/>
          <p:nvPr/>
        </p:nvSpPr>
        <p:spPr>
          <a:xfrm>
            <a:off x="1012056" y="1828801"/>
            <a:ext cx="4580878" cy="30184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4234A7B-ADF8-4804-BBB5-F37C4D1D1A63}"/>
              </a:ext>
            </a:extLst>
          </p:cNvPr>
          <p:cNvSpPr/>
          <p:nvPr/>
        </p:nvSpPr>
        <p:spPr>
          <a:xfrm>
            <a:off x="6240352" y="1828801"/>
            <a:ext cx="4580878" cy="30184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8F5B37-2033-4276-8F2C-667E9ACE2C82}"/>
              </a:ext>
            </a:extLst>
          </p:cNvPr>
          <p:cNvSpPr txBox="1"/>
          <p:nvPr/>
        </p:nvSpPr>
        <p:spPr>
          <a:xfrm>
            <a:off x="1012056" y="1393795"/>
            <a:ext cx="887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Cam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2C598EC-BF5F-42DF-B307-983DE8364DC2}"/>
              </a:ext>
            </a:extLst>
          </p:cNvPr>
          <p:cNvSpPr txBox="1"/>
          <p:nvPr/>
        </p:nvSpPr>
        <p:spPr>
          <a:xfrm>
            <a:off x="6240352" y="1390428"/>
            <a:ext cx="887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Map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4EF725-EBC6-4C37-A3AD-DEEC5B72EE77}"/>
              </a:ext>
            </a:extLst>
          </p:cNvPr>
          <p:cNvSpPr txBox="1"/>
          <p:nvPr/>
        </p:nvSpPr>
        <p:spPr>
          <a:xfrm>
            <a:off x="1405481" y="5143848"/>
            <a:ext cx="941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Speed</a:t>
            </a:r>
            <a:endParaRPr lang="ko-KR" altLang="en-US" dirty="0"/>
          </a:p>
        </p:txBody>
      </p:sp>
      <p:sp>
        <p:nvSpPr>
          <p:cNvPr id="13" name="현 12">
            <a:extLst>
              <a:ext uri="{FF2B5EF4-FFF2-40B4-BE49-F238E27FC236}">
                <a16:creationId xmlns:a16="http://schemas.microsoft.com/office/drawing/2014/main" id="{7AE8662C-2262-43FE-93CF-9448758CD573}"/>
              </a:ext>
            </a:extLst>
          </p:cNvPr>
          <p:cNvSpPr/>
          <p:nvPr/>
        </p:nvSpPr>
        <p:spPr>
          <a:xfrm rot="6780102">
            <a:off x="1221318" y="5613961"/>
            <a:ext cx="1187681" cy="1181425"/>
          </a:xfrm>
          <a:prstGeom prst="chor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593ECB98-0EDA-44B6-8984-E13D4EC126DB}"/>
              </a:ext>
            </a:extLst>
          </p:cNvPr>
          <p:cNvCxnSpPr>
            <a:cxnSpLocks/>
          </p:cNvCxnSpPr>
          <p:nvPr/>
        </p:nvCxnSpPr>
        <p:spPr>
          <a:xfrm flipH="1">
            <a:off x="1714127" y="5744838"/>
            <a:ext cx="247838" cy="6344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1198060-97FB-40F7-B37F-8CD87785AF2B}"/>
              </a:ext>
            </a:extLst>
          </p:cNvPr>
          <p:cNvSpPr/>
          <p:nvPr/>
        </p:nvSpPr>
        <p:spPr>
          <a:xfrm>
            <a:off x="3222595" y="5500627"/>
            <a:ext cx="1065321" cy="8786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0D9A776-A13C-4654-B8E0-6F19DF1CB7E6}"/>
              </a:ext>
            </a:extLst>
          </p:cNvPr>
          <p:cNvSpPr txBox="1"/>
          <p:nvPr/>
        </p:nvSpPr>
        <p:spPr>
          <a:xfrm>
            <a:off x="3177555" y="5122414"/>
            <a:ext cx="941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Lux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EB01379-4B01-46E6-BD3F-3C6FD5805CA4}"/>
              </a:ext>
            </a:extLst>
          </p:cNvPr>
          <p:cNvSpPr txBox="1"/>
          <p:nvPr/>
        </p:nvSpPr>
        <p:spPr>
          <a:xfrm>
            <a:off x="3487661" y="5756923"/>
            <a:ext cx="532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27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70630DD-F254-4CFE-B23B-6EEC5B3B1A55}"/>
              </a:ext>
            </a:extLst>
          </p:cNvPr>
          <p:cNvSpPr txBox="1"/>
          <p:nvPr/>
        </p:nvSpPr>
        <p:spPr>
          <a:xfrm>
            <a:off x="4722922" y="5131295"/>
            <a:ext cx="745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Light</a:t>
            </a:r>
            <a:endParaRPr lang="ko-KR" altLang="en-US" dirty="0"/>
          </a:p>
        </p:txBody>
      </p:sp>
      <p:sp>
        <p:nvSpPr>
          <p:cNvPr id="24" name="해 23">
            <a:extLst>
              <a:ext uri="{FF2B5EF4-FFF2-40B4-BE49-F238E27FC236}">
                <a16:creationId xmlns:a16="http://schemas.microsoft.com/office/drawing/2014/main" id="{85DB9A96-29E6-44F8-8F54-993BE5C85F7F}"/>
              </a:ext>
            </a:extLst>
          </p:cNvPr>
          <p:cNvSpPr/>
          <p:nvPr/>
        </p:nvSpPr>
        <p:spPr>
          <a:xfrm>
            <a:off x="4801557" y="5662769"/>
            <a:ext cx="594804" cy="554386"/>
          </a:xfrm>
          <a:prstGeom prst="su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E3CF564-AD09-4020-A881-E746D208044E}"/>
              </a:ext>
            </a:extLst>
          </p:cNvPr>
          <p:cNvSpPr txBox="1"/>
          <p:nvPr/>
        </p:nvSpPr>
        <p:spPr>
          <a:xfrm>
            <a:off x="6202188" y="5131295"/>
            <a:ext cx="941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Buzzer</a:t>
            </a:r>
            <a:endParaRPr lang="ko-KR" altLang="en-US" dirty="0"/>
          </a:p>
        </p:txBody>
      </p:sp>
      <p:sp>
        <p:nvSpPr>
          <p:cNvPr id="26" name="실행 단추: 소리 25">
            <a:hlinkClick r:id="" action="ppaction://noaction" highlightClick="1">
              <a:snd r:embed="rId3" name="applause.wav"/>
            </a:hlinkClick>
            <a:extLst>
              <a:ext uri="{FF2B5EF4-FFF2-40B4-BE49-F238E27FC236}">
                <a16:creationId xmlns:a16="http://schemas.microsoft.com/office/drawing/2014/main" id="{6EA0E4B0-46B6-49B2-8365-CE9C0106EABF}"/>
              </a:ext>
            </a:extLst>
          </p:cNvPr>
          <p:cNvSpPr/>
          <p:nvPr/>
        </p:nvSpPr>
        <p:spPr>
          <a:xfrm>
            <a:off x="6400802" y="5696432"/>
            <a:ext cx="435006" cy="463486"/>
          </a:xfrm>
          <a:prstGeom prst="actionButtonSou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곱하기 기호 34">
            <a:extLst>
              <a:ext uri="{FF2B5EF4-FFF2-40B4-BE49-F238E27FC236}">
                <a16:creationId xmlns:a16="http://schemas.microsoft.com/office/drawing/2014/main" id="{6F446E9A-5A22-467C-B825-880F9A8BA402}"/>
              </a:ext>
            </a:extLst>
          </p:cNvPr>
          <p:cNvSpPr/>
          <p:nvPr/>
        </p:nvSpPr>
        <p:spPr>
          <a:xfrm>
            <a:off x="11576481" y="581002"/>
            <a:ext cx="338004" cy="311067"/>
          </a:xfrm>
          <a:prstGeom prst="mathMultiply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29B9EEE-F582-4757-881F-A27923324154}"/>
              </a:ext>
            </a:extLst>
          </p:cNvPr>
          <p:cNvSpPr txBox="1"/>
          <p:nvPr/>
        </p:nvSpPr>
        <p:spPr>
          <a:xfrm>
            <a:off x="1158644" y="581002"/>
            <a:ext cx="35642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Navigation Mode</a:t>
            </a:r>
            <a:endParaRPr lang="ko-KR" altLang="en-US" sz="3200" dirty="0"/>
          </a:p>
        </p:txBody>
      </p:sp>
      <p:cxnSp>
        <p:nvCxnSpPr>
          <p:cNvPr id="72" name="연결선: 꺾임 71">
            <a:extLst>
              <a:ext uri="{FF2B5EF4-FFF2-40B4-BE49-F238E27FC236}">
                <a16:creationId xmlns:a16="http://schemas.microsoft.com/office/drawing/2014/main" id="{C63CE555-885A-44A5-B762-C156C7DC11CF}"/>
              </a:ext>
            </a:extLst>
          </p:cNvPr>
          <p:cNvCxnSpPr/>
          <p:nvPr/>
        </p:nvCxnSpPr>
        <p:spPr>
          <a:xfrm rot="10800000" flipV="1">
            <a:off x="7048871" y="2592279"/>
            <a:ext cx="2597537" cy="23081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D7B09C27-47B1-4A52-98E6-3D0F679C37B0}"/>
              </a:ext>
            </a:extLst>
          </p:cNvPr>
          <p:cNvCxnSpPr/>
          <p:nvPr/>
        </p:nvCxnSpPr>
        <p:spPr>
          <a:xfrm>
            <a:off x="6933460" y="2831977"/>
            <a:ext cx="0" cy="1091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F7066CAB-2988-4AF4-A0EB-4E617AC41EB4}"/>
              </a:ext>
            </a:extLst>
          </p:cNvPr>
          <p:cNvCxnSpPr/>
          <p:nvPr/>
        </p:nvCxnSpPr>
        <p:spPr>
          <a:xfrm>
            <a:off x="6986726" y="3994951"/>
            <a:ext cx="27810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연결선: 꺾임 77">
            <a:extLst>
              <a:ext uri="{FF2B5EF4-FFF2-40B4-BE49-F238E27FC236}">
                <a16:creationId xmlns:a16="http://schemas.microsoft.com/office/drawing/2014/main" id="{495B8F7E-90BA-4F1B-8E2A-063E57E50030}"/>
              </a:ext>
            </a:extLst>
          </p:cNvPr>
          <p:cNvCxnSpPr/>
          <p:nvPr/>
        </p:nvCxnSpPr>
        <p:spPr>
          <a:xfrm rot="5400000" flipH="1" flipV="1">
            <a:off x="9641150" y="3542191"/>
            <a:ext cx="665825" cy="23969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연결선: 꺾임 79">
            <a:extLst>
              <a:ext uri="{FF2B5EF4-FFF2-40B4-BE49-F238E27FC236}">
                <a16:creationId xmlns:a16="http://schemas.microsoft.com/office/drawing/2014/main" id="{18446B9E-3F1B-4F39-9E5B-76CFBC22A778}"/>
              </a:ext>
            </a:extLst>
          </p:cNvPr>
          <p:cNvCxnSpPr/>
          <p:nvPr/>
        </p:nvCxnSpPr>
        <p:spPr>
          <a:xfrm rot="16200000" flipV="1">
            <a:off x="9615670" y="2744353"/>
            <a:ext cx="621438" cy="31728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타원 80">
            <a:extLst>
              <a:ext uri="{FF2B5EF4-FFF2-40B4-BE49-F238E27FC236}">
                <a16:creationId xmlns:a16="http://schemas.microsoft.com/office/drawing/2014/main" id="{BFA36339-27CF-43BB-AF97-3A15C46FCAAF}"/>
              </a:ext>
            </a:extLst>
          </p:cNvPr>
          <p:cNvSpPr/>
          <p:nvPr/>
        </p:nvSpPr>
        <p:spPr>
          <a:xfrm>
            <a:off x="8589474" y="2503962"/>
            <a:ext cx="168674" cy="168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0CBC10C0-BECC-41B4-9349-3D243ADC0A9A}"/>
              </a:ext>
            </a:extLst>
          </p:cNvPr>
          <p:cNvCxnSpPr>
            <a:stCxn id="81" idx="7"/>
          </p:cNvCxnSpPr>
          <p:nvPr/>
        </p:nvCxnSpPr>
        <p:spPr>
          <a:xfrm flipV="1">
            <a:off x="8733446" y="2317532"/>
            <a:ext cx="111172" cy="2111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7302A4A4-C75D-4326-BEBA-C43FA3832EC9}"/>
              </a:ext>
            </a:extLst>
          </p:cNvPr>
          <p:cNvSpPr txBox="1"/>
          <p:nvPr/>
        </p:nvSpPr>
        <p:spPr>
          <a:xfrm>
            <a:off x="8773594" y="2107997"/>
            <a:ext cx="5609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Car 1</a:t>
            </a:r>
            <a:endParaRPr lang="ko-KR" altLang="en-US" sz="1000" dirty="0"/>
          </a:p>
        </p:txBody>
      </p: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948D68E1-46F1-45CC-904E-D95AF06D7A7B}"/>
              </a:ext>
            </a:extLst>
          </p:cNvPr>
          <p:cNvCxnSpPr/>
          <p:nvPr/>
        </p:nvCxnSpPr>
        <p:spPr>
          <a:xfrm>
            <a:off x="4492101" y="1828801"/>
            <a:ext cx="710214" cy="3018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8D7FD0F3-E317-43CB-B430-C5B480E98E99}"/>
              </a:ext>
            </a:extLst>
          </p:cNvPr>
          <p:cNvCxnSpPr/>
          <p:nvPr/>
        </p:nvCxnSpPr>
        <p:spPr>
          <a:xfrm flipH="1">
            <a:off x="2725445" y="1828801"/>
            <a:ext cx="71021" cy="1953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AD0E65C4-A0F1-4798-80A6-4EF799F8857D}"/>
              </a:ext>
            </a:extLst>
          </p:cNvPr>
          <p:cNvCxnSpPr/>
          <p:nvPr/>
        </p:nvCxnSpPr>
        <p:spPr>
          <a:xfrm flipH="1">
            <a:off x="2396970" y="2157274"/>
            <a:ext cx="292964" cy="7457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BD2059D7-4F2F-4CBA-B1B4-BA511754783F}"/>
              </a:ext>
            </a:extLst>
          </p:cNvPr>
          <p:cNvCxnSpPr/>
          <p:nvPr/>
        </p:nvCxnSpPr>
        <p:spPr>
          <a:xfrm flipH="1">
            <a:off x="1961965" y="3062796"/>
            <a:ext cx="384549" cy="9277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CE2EB487-C785-4CB9-9868-532BED5A7B1B}"/>
              </a:ext>
            </a:extLst>
          </p:cNvPr>
          <p:cNvCxnSpPr/>
          <p:nvPr/>
        </p:nvCxnSpPr>
        <p:spPr>
          <a:xfrm flipH="1">
            <a:off x="1571348" y="4154750"/>
            <a:ext cx="328475" cy="6924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3A23EB5F-B4D7-4E8F-98DD-8CF9AB7E4DA9}"/>
              </a:ext>
            </a:extLst>
          </p:cNvPr>
          <p:cNvCxnSpPr/>
          <p:nvPr/>
        </p:nvCxnSpPr>
        <p:spPr>
          <a:xfrm flipH="1">
            <a:off x="1039363" y="1828801"/>
            <a:ext cx="292287" cy="1953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실행 단추: 비어 있음 37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19A7981F-EA5E-417C-8209-C6804764A0B6}"/>
              </a:ext>
            </a:extLst>
          </p:cNvPr>
          <p:cNvSpPr/>
          <p:nvPr/>
        </p:nvSpPr>
        <p:spPr>
          <a:xfrm>
            <a:off x="10527045" y="5389075"/>
            <a:ext cx="1254059" cy="594567"/>
          </a:xfrm>
          <a:prstGeom prst="actionButtonBlank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B9A0A19-393C-45C8-9A37-B7A2C8BC3494}"/>
              </a:ext>
            </a:extLst>
          </p:cNvPr>
          <p:cNvSpPr txBox="1"/>
          <p:nvPr/>
        </p:nvSpPr>
        <p:spPr>
          <a:xfrm>
            <a:off x="10635985" y="5434822"/>
            <a:ext cx="10831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Stop</a:t>
            </a:r>
          </a:p>
          <a:p>
            <a:pPr algn="ctr"/>
            <a:r>
              <a:rPr lang="en-US" altLang="ko-KR" sz="1400" dirty="0"/>
              <a:t>Navigation</a:t>
            </a:r>
            <a:endParaRPr lang="ko-KR" altLang="en-US" sz="14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97BAE5D-27B5-4011-8F79-5B13F82211B6}"/>
              </a:ext>
            </a:extLst>
          </p:cNvPr>
          <p:cNvSpPr txBox="1"/>
          <p:nvPr/>
        </p:nvSpPr>
        <p:spPr>
          <a:xfrm>
            <a:off x="10217466" y="549371"/>
            <a:ext cx="931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name1</a:t>
            </a:r>
            <a:endParaRPr lang="ko-KR" altLang="en-US" dirty="0"/>
          </a:p>
        </p:txBody>
      </p:sp>
      <p:sp>
        <p:nvSpPr>
          <p:cNvPr id="42" name="실행 단추: 정보 가져오기 41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14CDF19F-43B5-4D82-8CED-EC4636AE0205}"/>
              </a:ext>
            </a:extLst>
          </p:cNvPr>
          <p:cNvSpPr/>
          <p:nvPr/>
        </p:nvSpPr>
        <p:spPr>
          <a:xfrm>
            <a:off x="11148643" y="607636"/>
            <a:ext cx="318781" cy="264362"/>
          </a:xfrm>
          <a:prstGeom prst="actionButtonInformation">
            <a:avLst/>
          </a:prstGeom>
          <a:solidFill>
            <a:srgbClr val="00B0F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1669DE1-010C-4761-98BF-0504395D4AA2}"/>
              </a:ext>
            </a:extLst>
          </p:cNvPr>
          <p:cNvSpPr/>
          <p:nvPr/>
        </p:nvSpPr>
        <p:spPr>
          <a:xfrm>
            <a:off x="9700632" y="2533475"/>
            <a:ext cx="148043" cy="14261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19871EA9-7F93-4022-B6B2-FCE94B1354A8}"/>
              </a:ext>
            </a:extLst>
          </p:cNvPr>
          <p:cNvSpPr/>
          <p:nvPr/>
        </p:nvSpPr>
        <p:spPr>
          <a:xfrm>
            <a:off x="9133793" y="2533475"/>
            <a:ext cx="148043" cy="14261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4260EC65-15F0-4C92-8A98-76261663C46D}"/>
              </a:ext>
            </a:extLst>
          </p:cNvPr>
          <p:cNvSpPr/>
          <p:nvPr/>
        </p:nvSpPr>
        <p:spPr>
          <a:xfrm>
            <a:off x="7626569" y="2768853"/>
            <a:ext cx="148043" cy="14261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D02DE9-0BA9-4FD3-8735-EEB70D1187F5}"/>
              </a:ext>
            </a:extLst>
          </p:cNvPr>
          <p:cNvSpPr txBox="1"/>
          <p:nvPr/>
        </p:nvSpPr>
        <p:spPr>
          <a:xfrm>
            <a:off x="7555751" y="4981306"/>
            <a:ext cx="2305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Status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2E47E9-1CA0-48B1-BEDE-06F70297EFDA}"/>
              </a:ext>
            </a:extLst>
          </p:cNvPr>
          <p:cNvSpPr txBox="1"/>
          <p:nvPr/>
        </p:nvSpPr>
        <p:spPr>
          <a:xfrm>
            <a:off x="7474591" y="5350638"/>
            <a:ext cx="27366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출발지로 이동중 </a:t>
            </a:r>
            <a:r>
              <a:rPr lang="en-US" altLang="ko-KR" dirty="0"/>
              <a:t>or</a:t>
            </a:r>
          </a:p>
          <a:p>
            <a:r>
              <a:rPr lang="ko-KR" altLang="en-US" dirty="0"/>
              <a:t>출발지 도착 </a:t>
            </a:r>
            <a:r>
              <a:rPr lang="en-US" altLang="ko-KR" dirty="0"/>
              <a:t>or</a:t>
            </a:r>
          </a:p>
          <a:p>
            <a:r>
              <a:rPr lang="ko-KR" altLang="en-US" dirty="0"/>
              <a:t>목적지도 이동중 </a:t>
            </a:r>
            <a:r>
              <a:rPr lang="en-US" altLang="ko-KR" dirty="0"/>
              <a:t>or</a:t>
            </a:r>
          </a:p>
          <a:p>
            <a:r>
              <a:rPr lang="ko-KR" altLang="en-US" dirty="0"/>
              <a:t>목적지 도착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0CF81D5-F5AF-4CA1-977F-4E2F263228E6}"/>
              </a:ext>
            </a:extLst>
          </p:cNvPr>
          <p:cNvSpPr txBox="1"/>
          <p:nvPr/>
        </p:nvSpPr>
        <p:spPr>
          <a:xfrm>
            <a:off x="5326751" y="833903"/>
            <a:ext cx="4580878" cy="36933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Observe</a:t>
            </a:r>
            <a:r>
              <a:rPr lang="ko-KR" altLang="en-US" dirty="0"/>
              <a:t>을 통해 들어온 경우 제어 불가능</a:t>
            </a:r>
          </a:p>
        </p:txBody>
      </p:sp>
      <p:sp>
        <p:nvSpPr>
          <p:cNvPr id="45" name="실행 단추: 홈으로 이동 44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99B93D52-9B7D-400E-A3A1-45ED20918EF4}"/>
              </a:ext>
            </a:extLst>
          </p:cNvPr>
          <p:cNvSpPr/>
          <p:nvPr/>
        </p:nvSpPr>
        <p:spPr>
          <a:xfrm>
            <a:off x="427838" y="596051"/>
            <a:ext cx="461395" cy="444184"/>
          </a:xfrm>
          <a:prstGeom prst="actionButtonHom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9FA3114-0790-44E4-BA25-C06F44ABA964}"/>
              </a:ext>
            </a:extLst>
          </p:cNvPr>
          <p:cNvSpPr txBox="1"/>
          <p:nvPr/>
        </p:nvSpPr>
        <p:spPr>
          <a:xfrm>
            <a:off x="10618195" y="6191073"/>
            <a:ext cx="1061900" cy="276999"/>
          </a:xfrm>
          <a:prstGeom prst="rect">
            <a:avLst/>
          </a:prstGeom>
          <a:solidFill>
            <a:srgbClr val="00B0F0"/>
          </a:solidFill>
          <a:ln w="31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Release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011183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550B405-BFAF-46C6-AEF9-768303FE6C08}"/>
              </a:ext>
            </a:extLst>
          </p:cNvPr>
          <p:cNvSpPr txBox="1"/>
          <p:nvPr/>
        </p:nvSpPr>
        <p:spPr>
          <a:xfrm>
            <a:off x="92279" y="83890"/>
            <a:ext cx="1031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No. 03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5DF5F06-B17B-430D-AD30-3323F0DCE269}"/>
              </a:ext>
            </a:extLst>
          </p:cNvPr>
          <p:cNvSpPr/>
          <p:nvPr/>
        </p:nvSpPr>
        <p:spPr>
          <a:xfrm>
            <a:off x="192947" y="453222"/>
            <a:ext cx="11803310" cy="62328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실행 단추: 돌아가기 30">
            <a:hlinkClick r:id="" action="ppaction://hlinkshowjump?jump=lastslideviewed" highlightClick="1"/>
            <a:extLst>
              <a:ext uri="{FF2B5EF4-FFF2-40B4-BE49-F238E27FC236}">
                <a16:creationId xmlns:a16="http://schemas.microsoft.com/office/drawing/2014/main" id="{4A16CF1B-FEE3-4368-AFB2-D1AB6DBDC19F}"/>
              </a:ext>
            </a:extLst>
          </p:cNvPr>
          <p:cNvSpPr/>
          <p:nvPr/>
        </p:nvSpPr>
        <p:spPr>
          <a:xfrm rot="16200000">
            <a:off x="510549" y="674701"/>
            <a:ext cx="431161" cy="431640"/>
          </a:xfrm>
          <a:prstGeom prst="actionButtonReturn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3D438B9-9D9E-4D0A-A178-148C47B19131}"/>
              </a:ext>
            </a:extLst>
          </p:cNvPr>
          <p:cNvSpPr/>
          <p:nvPr/>
        </p:nvSpPr>
        <p:spPr>
          <a:xfrm>
            <a:off x="3473042" y="1317072"/>
            <a:ext cx="4957894" cy="44797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5584083-C33D-4336-BF60-FE98BAF149E7}"/>
              </a:ext>
            </a:extLst>
          </p:cNvPr>
          <p:cNvSpPr/>
          <p:nvPr/>
        </p:nvSpPr>
        <p:spPr>
          <a:xfrm>
            <a:off x="4240634" y="2080470"/>
            <a:ext cx="3422709" cy="2877424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DE0925A-3B19-43EF-AD90-D1D38EA40C0C}"/>
              </a:ext>
            </a:extLst>
          </p:cNvPr>
          <p:cNvSpPr txBox="1"/>
          <p:nvPr/>
        </p:nvSpPr>
        <p:spPr>
          <a:xfrm>
            <a:off x="3473042" y="674940"/>
            <a:ext cx="49578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안내 문구</a:t>
            </a:r>
            <a:endParaRPr lang="en-US" altLang="ko-KR" dirty="0"/>
          </a:p>
          <a:p>
            <a:r>
              <a:rPr lang="ko-KR" altLang="en-US" dirty="0"/>
              <a:t>얼굴을 가운데로 맞춰 주세요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503E243-A199-4D08-A75F-13C1F92C0E96}"/>
              </a:ext>
            </a:extLst>
          </p:cNvPr>
          <p:cNvSpPr txBox="1"/>
          <p:nvPr/>
        </p:nvSpPr>
        <p:spPr>
          <a:xfrm>
            <a:off x="5637402" y="5217844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카운트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BCF9BF2-7996-4C73-9C67-8E3227A86F57}"/>
              </a:ext>
            </a:extLst>
          </p:cNvPr>
          <p:cNvSpPr txBox="1"/>
          <p:nvPr/>
        </p:nvSpPr>
        <p:spPr>
          <a:xfrm>
            <a:off x="4681056" y="5930854"/>
            <a:ext cx="2734811" cy="27699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10</a:t>
            </a:r>
            <a:r>
              <a:rPr lang="ko-KR" altLang="en-US" sz="1200" dirty="0"/>
              <a:t>초 동안 조건에 맞으면 등록 완료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678063-B7B8-452B-9C44-EEEFCF7A6B49}"/>
              </a:ext>
            </a:extLst>
          </p:cNvPr>
          <p:cNvSpPr txBox="1"/>
          <p:nvPr/>
        </p:nvSpPr>
        <p:spPr>
          <a:xfrm>
            <a:off x="1184338" y="598133"/>
            <a:ext cx="20463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/>
              <a:t>얼굴 등록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996007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550B405-BFAF-46C6-AEF9-768303FE6C08}"/>
              </a:ext>
            </a:extLst>
          </p:cNvPr>
          <p:cNvSpPr txBox="1"/>
          <p:nvPr/>
        </p:nvSpPr>
        <p:spPr>
          <a:xfrm>
            <a:off x="92279" y="83890"/>
            <a:ext cx="1031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No. 04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5DF5F06-B17B-430D-AD30-3323F0DCE269}"/>
              </a:ext>
            </a:extLst>
          </p:cNvPr>
          <p:cNvSpPr/>
          <p:nvPr/>
        </p:nvSpPr>
        <p:spPr>
          <a:xfrm>
            <a:off x="192947" y="453222"/>
            <a:ext cx="11803310" cy="62328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B1BB24D-0CE2-42F9-9926-AB0334B804A7}"/>
              </a:ext>
            </a:extLst>
          </p:cNvPr>
          <p:cNvSpPr/>
          <p:nvPr/>
        </p:nvSpPr>
        <p:spPr>
          <a:xfrm>
            <a:off x="3775046" y="595618"/>
            <a:ext cx="4169328" cy="59729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293BEF-71A7-469F-9D3D-B2007463D567}"/>
              </a:ext>
            </a:extLst>
          </p:cNvPr>
          <p:cNvSpPr txBox="1"/>
          <p:nvPr/>
        </p:nvSpPr>
        <p:spPr>
          <a:xfrm>
            <a:off x="5486400" y="809333"/>
            <a:ext cx="746620" cy="2462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Log</a:t>
            </a:r>
            <a:r>
              <a:rPr lang="ko-KR" altLang="en-US" sz="1000" dirty="0"/>
              <a:t> </a:t>
            </a:r>
            <a:r>
              <a:rPr lang="en-US" altLang="ko-KR" sz="1000" dirty="0"/>
              <a:t>In</a:t>
            </a:r>
            <a:endParaRPr lang="ko-KR" altLang="en-US" sz="1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082893-2D2C-42C8-800F-7CA24B434B73}"/>
              </a:ext>
            </a:extLst>
          </p:cNvPr>
          <p:cNvSpPr txBox="1"/>
          <p:nvPr/>
        </p:nvSpPr>
        <p:spPr>
          <a:xfrm>
            <a:off x="4001549" y="1820411"/>
            <a:ext cx="746620" cy="2462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아이디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D39561-31C2-4E9F-A016-AB7095DA485E}"/>
              </a:ext>
            </a:extLst>
          </p:cNvPr>
          <p:cNvSpPr txBox="1"/>
          <p:nvPr/>
        </p:nvSpPr>
        <p:spPr>
          <a:xfrm>
            <a:off x="4001549" y="2335296"/>
            <a:ext cx="746620" cy="2462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비밀번호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8CD24E1-0F00-4520-9707-6F53C16D629E}"/>
              </a:ext>
            </a:extLst>
          </p:cNvPr>
          <p:cNvSpPr txBox="1"/>
          <p:nvPr/>
        </p:nvSpPr>
        <p:spPr>
          <a:xfrm>
            <a:off x="4999839" y="1815178"/>
            <a:ext cx="2678886" cy="2462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user1</a:t>
            </a:r>
            <a:endParaRPr lang="ko-KR" altLang="en-US" sz="1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DE46463-1144-492D-8446-C975EF63E0B1}"/>
              </a:ext>
            </a:extLst>
          </p:cNvPr>
          <p:cNvSpPr txBox="1"/>
          <p:nvPr/>
        </p:nvSpPr>
        <p:spPr>
          <a:xfrm>
            <a:off x="4999839" y="2335296"/>
            <a:ext cx="2678886" cy="2462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*********</a:t>
            </a:r>
            <a:endParaRPr lang="ko-KR" altLang="en-US" sz="1000" dirty="0"/>
          </a:p>
        </p:txBody>
      </p:sp>
      <p:sp>
        <p:nvSpPr>
          <p:cNvPr id="36" name="실행 단추: 돌아가기 35">
            <a:hlinkClick r:id="" action="ppaction://hlinkshowjump?jump=lastslideviewed" highlightClick="1"/>
            <a:extLst>
              <a:ext uri="{FF2B5EF4-FFF2-40B4-BE49-F238E27FC236}">
                <a16:creationId xmlns:a16="http://schemas.microsoft.com/office/drawing/2014/main" id="{7C2A4067-0D09-491B-9ACA-F8EB338A09A6}"/>
              </a:ext>
            </a:extLst>
          </p:cNvPr>
          <p:cNvSpPr/>
          <p:nvPr/>
        </p:nvSpPr>
        <p:spPr>
          <a:xfrm rot="16200000">
            <a:off x="510549" y="674701"/>
            <a:ext cx="431161" cy="431640"/>
          </a:xfrm>
          <a:prstGeom prst="actionButtonReturn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F9E48EE-DFA7-4792-BEC5-F8F2A0D43182}"/>
              </a:ext>
            </a:extLst>
          </p:cNvPr>
          <p:cNvSpPr txBox="1"/>
          <p:nvPr/>
        </p:nvSpPr>
        <p:spPr>
          <a:xfrm>
            <a:off x="4001549" y="2802864"/>
            <a:ext cx="3677176" cy="246221"/>
          </a:xfrm>
          <a:prstGeom prst="rect">
            <a:avLst/>
          </a:prstGeom>
          <a:solidFill>
            <a:srgbClr val="00B0F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로그인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C161BC7-541C-4DC0-976D-E7BCCB2402BD}"/>
              </a:ext>
            </a:extLst>
          </p:cNvPr>
          <p:cNvSpPr txBox="1"/>
          <p:nvPr/>
        </p:nvSpPr>
        <p:spPr>
          <a:xfrm>
            <a:off x="4001548" y="3341651"/>
            <a:ext cx="1484851" cy="246221"/>
          </a:xfrm>
          <a:prstGeom prst="rect">
            <a:avLst/>
          </a:prstGeom>
          <a:solidFill>
            <a:srgbClr val="00B0F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아이디 찾기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A73C1F5-5AF5-4EFA-AE9D-E63D3E7C8622}"/>
              </a:ext>
            </a:extLst>
          </p:cNvPr>
          <p:cNvSpPr txBox="1"/>
          <p:nvPr/>
        </p:nvSpPr>
        <p:spPr>
          <a:xfrm>
            <a:off x="6193874" y="3347424"/>
            <a:ext cx="1484851" cy="246221"/>
          </a:xfrm>
          <a:prstGeom prst="rect">
            <a:avLst/>
          </a:prstGeom>
          <a:solidFill>
            <a:srgbClr val="00B0F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비밀번호 찾기</a:t>
            </a:r>
          </a:p>
        </p:txBody>
      </p:sp>
    </p:spTree>
    <p:extLst>
      <p:ext uri="{BB962C8B-B14F-4D97-AF65-F5344CB8AC3E}">
        <p14:creationId xmlns:p14="http://schemas.microsoft.com/office/powerpoint/2010/main" val="284039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550B405-BFAF-46C6-AEF9-768303FE6C08}"/>
              </a:ext>
            </a:extLst>
          </p:cNvPr>
          <p:cNvSpPr txBox="1"/>
          <p:nvPr/>
        </p:nvSpPr>
        <p:spPr>
          <a:xfrm>
            <a:off x="92279" y="83890"/>
            <a:ext cx="1031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No. 05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5DF5F06-B17B-430D-AD30-3323F0DCE269}"/>
              </a:ext>
            </a:extLst>
          </p:cNvPr>
          <p:cNvSpPr/>
          <p:nvPr/>
        </p:nvSpPr>
        <p:spPr>
          <a:xfrm>
            <a:off x="192947" y="453222"/>
            <a:ext cx="11803310" cy="62328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B1BB24D-0CE2-42F9-9926-AB0334B804A7}"/>
              </a:ext>
            </a:extLst>
          </p:cNvPr>
          <p:cNvSpPr/>
          <p:nvPr/>
        </p:nvSpPr>
        <p:spPr>
          <a:xfrm>
            <a:off x="3775046" y="595618"/>
            <a:ext cx="4169328" cy="59729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293BEF-71A7-469F-9D3D-B2007463D567}"/>
              </a:ext>
            </a:extLst>
          </p:cNvPr>
          <p:cNvSpPr txBox="1"/>
          <p:nvPr/>
        </p:nvSpPr>
        <p:spPr>
          <a:xfrm>
            <a:off x="5360565" y="731199"/>
            <a:ext cx="998290" cy="2462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아이디 찾기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6369DF6-EABB-494F-AD1B-192C71407753}"/>
              </a:ext>
            </a:extLst>
          </p:cNvPr>
          <p:cNvSpPr txBox="1"/>
          <p:nvPr/>
        </p:nvSpPr>
        <p:spPr>
          <a:xfrm>
            <a:off x="3884103" y="1565109"/>
            <a:ext cx="746620" cy="2462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이름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25605B1-3AC1-48B2-9A25-7E8119ECB9B8}"/>
              </a:ext>
            </a:extLst>
          </p:cNvPr>
          <p:cNvSpPr txBox="1"/>
          <p:nvPr/>
        </p:nvSpPr>
        <p:spPr>
          <a:xfrm>
            <a:off x="3884103" y="2038614"/>
            <a:ext cx="746620" cy="2462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이메일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5A86E0F-DFF1-4925-AA77-5986A391221F}"/>
              </a:ext>
            </a:extLst>
          </p:cNvPr>
          <p:cNvSpPr txBox="1"/>
          <p:nvPr/>
        </p:nvSpPr>
        <p:spPr>
          <a:xfrm>
            <a:off x="4882393" y="1565109"/>
            <a:ext cx="2678886" cy="2462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name1</a:t>
            </a:r>
            <a:endParaRPr lang="ko-KR" altLang="en-US" sz="1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ED84440-C9EF-47D7-A95A-272A2B2849CD}"/>
              </a:ext>
            </a:extLst>
          </p:cNvPr>
          <p:cNvSpPr txBox="1"/>
          <p:nvPr/>
        </p:nvSpPr>
        <p:spPr>
          <a:xfrm>
            <a:off x="4882393" y="2032470"/>
            <a:ext cx="1770077" cy="2462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example1@email.com</a:t>
            </a:r>
            <a:endParaRPr lang="ko-KR" altLang="en-US" sz="10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C6D501D-DC95-4513-878C-AD68F83AA3A9}"/>
              </a:ext>
            </a:extLst>
          </p:cNvPr>
          <p:cNvSpPr txBox="1"/>
          <p:nvPr/>
        </p:nvSpPr>
        <p:spPr>
          <a:xfrm>
            <a:off x="6814659" y="2032471"/>
            <a:ext cx="1037436" cy="246221"/>
          </a:xfrm>
          <a:prstGeom prst="rect">
            <a:avLst/>
          </a:prstGeom>
          <a:solidFill>
            <a:srgbClr val="00B0F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인증번호 요청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B1A3B17-FF4F-4996-895D-D1D79FA28001}"/>
              </a:ext>
            </a:extLst>
          </p:cNvPr>
          <p:cNvSpPr txBox="1"/>
          <p:nvPr/>
        </p:nvSpPr>
        <p:spPr>
          <a:xfrm>
            <a:off x="4882393" y="2421087"/>
            <a:ext cx="1770077" cy="2462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q1w2e3</a:t>
            </a:r>
            <a:endParaRPr lang="ko-KR" altLang="en-US" sz="10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F7621CA-8011-4813-889F-5DCAEF38979B}"/>
              </a:ext>
            </a:extLst>
          </p:cNvPr>
          <p:cNvSpPr txBox="1"/>
          <p:nvPr/>
        </p:nvSpPr>
        <p:spPr>
          <a:xfrm>
            <a:off x="6814659" y="2417975"/>
            <a:ext cx="1037436" cy="246221"/>
          </a:xfrm>
          <a:prstGeom prst="rect">
            <a:avLst/>
          </a:prstGeom>
          <a:solidFill>
            <a:srgbClr val="00B0F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인증번호 확인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8F19F2C-09CE-4B2C-B1F9-DB9C045EA589}"/>
              </a:ext>
            </a:extLst>
          </p:cNvPr>
          <p:cNvSpPr txBox="1"/>
          <p:nvPr/>
        </p:nvSpPr>
        <p:spPr>
          <a:xfrm>
            <a:off x="8045042" y="2417975"/>
            <a:ext cx="2265028" cy="246221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/>
              <a:t>인증번호 요청 전에는 비활성화</a:t>
            </a:r>
            <a:endParaRPr lang="ko-KR" altLang="en-US" sz="10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EE3870D-56C0-428B-8BD1-BD684855A3AA}"/>
              </a:ext>
            </a:extLst>
          </p:cNvPr>
          <p:cNvSpPr txBox="1"/>
          <p:nvPr/>
        </p:nvSpPr>
        <p:spPr>
          <a:xfrm>
            <a:off x="4853031" y="3048963"/>
            <a:ext cx="1770077" cy="246221"/>
          </a:xfrm>
          <a:prstGeom prst="rect">
            <a:avLst/>
          </a:prstGeom>
          <a:solidFill>
            <a:srgbClr val="00B0F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확인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C1D3DD3-8FDC-4ED8-9193-D4D6869C7FAC}"/>
              </a:ext>
            </a:extLst>
          </p:cNvPr>
          <p:cNvSpPr txBox="1"/>
          <p:nvPr/>
        </p:nvSpPr>
        <p:spPr>
          <a:xfrm>
            <a:off x="4853031" y="3477644"/>
            <a:ext cx="1770077" cy="246221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입력 양식 만족하면 활성화</a:t>
            </a:r>
          </a:p>
        </p:txBody>
      </p:sp>
      <p:sp>
        <p:nvSpPr>
          <p:cNvPr id="36" name="실행 단추: 돌아가기 35">
            <a:hlinkClick r:id="" action="ppaction://hlinkshowjump?jump=lastslideviewed" highlightClick="1"/>
            <a:extLst>
              <a:ext uri="{FF2B5EF4-FFF2-40B4-BE49-F238E27FC236}">
                <a16:creationId xmlns:a16="http://schemas.microsoft.com/office/drawing/2014/main" id="{7C2A4067-0D09-491B-9ACA-F8EB338A09A6}"/>
              </a:ext>
            </a:extLst>
          </p:cNvPr>
          <p:cNvSpPr/>
          <p:nvPr/>
        </p:nvSpPr>
        <p:spPr>
          <a:xfrm rot="16200000">
            <a:off x="510549" y="674701"/>
            <a:ext cx="431161" cy="431640"/>
          </a:xfrm>
          <a:prstGeom prst="actionButtonReturn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1680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550B405-BFAF-46C6-AEF9-768303FE6C08}"/>
              </a:ext>
            </a:extLst>
          </p:cNvPr>
          <p:cNvSpPr txBox="1"/>
          <p:nvPr/>
        </p:nvSpPr>
        <p:spPr>
          <a:xfrm>
            <a:off x="92279" y="83890"/>
            <a:ext cx="1031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No. 06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5DF5F06-B17B-430D-AD30-3323F0DCE269}"/>
              </a:ext>
            </a:extLst>
          </p:cNvPr>
          <p:cNvSpPr/>
          <p:nvPr/>
        </p:nvSpPr>
        <p:spPr>
          <a:xfrm>
            <a:off x="192947" y="453222"/>
            <a:ext cx="11803310" cy="62328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30CA0AE-D099-4D4A-B35C-31A817050F41}"/>
              </a:ext>
            </a:extLst>
          </p:cNvPr>
          <p:cNvSpPr/>
          <p:nvPr/>
        </p:nvSpPr>
        <p:spPr>
          <a:xfrm>
            <a:off x="3103927" y="1921079"/>
            <a:ext cx="5427677" cy="33052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6931A1-57A3-4C20-84E0-D9F99D05B36D}"/>
              </a:ext>
            </a:extLst>
          </p:cNvPr>
          <p:cNvSpPr txBox="1"/>
          <p:nvPr/>
        </p:nvSpPr>
        <p:spPr>
          <a:xfrm>
            <a:off x="3405930" y="2147582"/>
            <a:ext cx="3120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귀하의 </a:t>
            </a:r>
            <a:r>
              <a:rPr lang="en-US" altLang="ko-KR" dirty="0"/>
              <a:t>ID</a:t>
            </a:r>
            <a:r>
              <a:rPr lang="ko-KR" altLang="en-US" dirty="0"/>
              <a:t>는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411664-3512-40E1-922E-4F823CDDE466}"/>
              </a:ext>
            </a:extLst>
          </p:cNvPr>
          <p:cNvSpPr txBox="1"/>
          <p:nvPr/>
        </p:nvSpPr>
        <p:spPr>
          <a:xfrm>
            <a:off x="4026716" y="2776756"/>
            <a:ext cx="3204594" cy="369332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user1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2E7667-97F0-4EE7-AE79-5F571B7A3303}"/>
              </a:ext>
            </a:extLst>
          </p:cNvPr>
          <p:cNvSpPr txBox="1"/>
          <p:nvPr/>
        </p:nvSpPr>
        <p:spPr>
          <a:xfrm>
            <a:off x="6744749" y="3405930"/>
            <a:ext cx="1568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624FE8-5988-48D3-876A-6238D717FE8E}"/>
              </a:ext>
            </a:extLst>
          </p:cNvPr>
          <p:cNvSpPr txBox="1"/>
          <p:nvPr/>
        </p:nvSpPr>
        <p:spPr>
          <a:xfrm>
            <a:off x="6744749" y="4035104"/>
            <a:ext cx="1568741" cy="369332"/>
          </a:xfrm>
          <a:prstGeom prst="rect">
            <a:avLst/>
          </a:prstGeom>
          <a:solidFill>
            <a:srgbClr val="00B0F0"/>
          </a:solidFill>
          <a:ln w="31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확인</a:t>
            </a:r>
          </a:p>
        </p:txBody>
      </p:sp>
    </p:spTree>
    <p:extLst>
      <p:ext uri="{BB962C8B-B14F-4D97-AF65-F5344CB8AC3E}">
        <p14:creationId xmlns:p14="http://schemas.microsoft.com/office/powerpoint/2010/main" val="870352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550B405-BFAF-46C6-AEF9-768303FE6C08}"/>
              </a:ext>
            </a:extLst>
          </p:cNvPr>
          <p:cNvSpPr txBox="1"/>
          <p:nvPr/>
        </p:nvSpPr>
        <p:spPr>
          <a:xfrm>
            <a:off x="92279" y="83890"/>
            <a:ext cx="1031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No. 07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5DF5F06-B17B-430D-AD30-3323F0DCE269}"/>
              </a:ext>
            </a:extLst>
          </p:cNvPr>
          <p:cNvSpPr/>
          <p:nvPr/>
        </p:nvSpPr>
        <p:spPr>
          <a:xfrm>
            <a:off x="192947" y="453222"/>
            <a:ext cx="11803310" cy="62328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B1BB24D-0CE2-42F9-9926-AB0334B804A7}"/>
              </a:ext>
            </a:extLst>
          </p:cNvPr>
          <p:cNvSpPr/>
          <p:nvPr/>
        </p:nvSpPr>
        <p:spPr>
          <a:xfrm>
            <a:off x="3775046" y="595618"/>
            <a:ext cx="4169328" cy="59729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293BEF-71A7-469F-9D3D-B2007463D567}"/>
              </a:ext>
            </a:extLst>
          </p:cNvPr>
          <p:cNvSpPr txBox="1"/>
          <p:nvPr/>
        </p:nvSpPr>
        <p:spPr>
          <a:xfrm>
            <a:off x="5360565" y="795095"/>
            <a:ext cx="998290" cy="2462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/>
              <a:t>비밀번호 찾기</a:t>
            </a:r>
            <a:endParaRPr lang="ko-KR" altLang="en-US" sz="1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082893-2D2C-42C8-800F-7CA24B434B73}"/>
              </a:ext>
            </a:extLst>
          </p:cNvPr>
          <p:cNvSpPr txBox="1"/>
          <p:nvPr/>
        </p:nvSpPr>
        <p:spPr>
          <a:xfrm>
            <a:off x="3884103" y="1619076"/>
            <a:ext cx="746620" cy="2462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아이디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6369DF6-EABB-494F-AD1B-192C71407753}"/>
              </a:ext>
            </a:extLst>
          </p:cNvPr>
          <p:cNvSpPr txBox="1"/>
          <p:nvPr/>
        </p:nvSpPr>
        <p:spPr>
          <a:xfrm>
            <a:off x="3884103" y="1976170"/>
            <a:ext cx="746620" cy="2462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이름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25605B1-3AC1-48B2-9A25-7E8119ECB9B8}"/>
              </a:ext>
            </a:extLst>
          </p:cNvPr>
          <p:cNvSpPr txBox="1"/>
          <p:nvPr/>
        </p:nvSpPr>
        <p:spPr>
          <a:xfrm>
            <a:off x="3884103" y="2508398"/>
            <a:ext cx="746620" cy="2462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이메일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8CD24E1-0F00-4520-9707-6F53C16D629E}"/>
              </a:ext>
            </a:extLst>
          </p:cNvPr>
          <p:cNvSpPr txBox="1"/>
          <p:nvPr/>
        </p:nvSpPr>
        <p:spPr>
          <a:xfrm>
            <a:off x="4882393" y="1613843"/>
            <a:ext cx="2678886" cy="2462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example1</a:t>
            </a:r>
            <a:endParaRPr lang="ko-KR" altLang="en-US" sz="1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5A86E0F-DFF1-4925-AA77-5986A391221F}"/>
              </a:ext>
            </a:extLst>
          </p:cNvPr>
          <p:cNvSpPr txBox="1"/>
          <p:nvPr/>
        </p:nvSpPr>
        <p:spPr>
          <a:xfrm>
            <a:off x="4882393" y="1976170"/>
            <a:ext cx="2678886" cy="2462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name1</a:t>
            </a:r>
            <a:endParaRPr lang="ko-KR" altLang="en-US" sz="1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ED84440-C9EF-47D7-A95A-272A2B2849CD}"/>
              </a:ext>
            </a:extLst>
          </p:cNvPr>
          <p:cNvSpPr txBox="1"/>
          <p:nvPr/>
        </p:nvSpPr>
        <p:spPr>
          <a:xfrm>
            <a:off x="4882393" y="2502254"/>
            <a:ext cx="1770077" cy="2462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example1@email.com</a:t>
            </a:r>
            <a:endParaRPr lang="ko-KR" altLang="en-US" sz="10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C6D501D-DC95-4513-878C-AD68F83AA3A9}"/>
              </a:ext>
            </a:extLst>
          </p:cNvPr>
          <p:cNvSpPr txBox="1"/>
          <p:nvPr/>
        </p:nvSpPr>
        <p:spPr>
          <a:xfrm>
            <a:off x="6814659" y="2502255"/>
            <a:ext cx="1037436" cy="246221"/>
          </a:xfrm>
          <a:prstGeom prst="rect">
            <a:avLst/>
          </a:prstGeom>
          <a:solidFill>
            <a:srgbClr val="00B0F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인증번호 요청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B1A3B17-FF4F-4996-895D-D1D79FA28001}"/>
              </a:ext>
            </a:extLst>
          </p:cNvPr>
          <p:cNvSpPr txBox="1"/>
          <p:nvPr/>
        </p:nvSpPr>
        <p:spPr>
          <a:xfrm>
            <a:off x="4882393" y="2890871"/>
            <a:ext cx="1770077" cy="2462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q1w2e3</a:t>
            </a:r>
            <a:endParaRPr lang="ko-KR" altLang="en-US" sz="10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F7621CA-8011-4813-889F-5DCAEF38979B}"/>
              </a:ext>
            </a:extLst>
          </p:cNvPr>
          <p:cNvSpPr txBox="1"/>
          <p:nvPr/>
        </p:nvSpPr>
        <p:spPr>
          <a:xfrm>
            <a:off x="6814659" y="2887759"/>
            <a:ext cx="1037436" cy="246221"/>
          </a:xfrm>
          <a:prstGeom prst="rect">
            <a:avLst/>
          </a:prstGeom>
          <a:solidFill>
            <a:srgbClr val="00B0F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인증번호 확인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8F19F2C-09CE-4B2C-B1F9-DB9C045EA589}"/>
              </a:ext>
            </a:extLst>
          </p:cNvPr>
          <p:cNvSpPr txBox="1"/>
          <p:nvPr/>
        </p:nvSpPr>
        <p:spPr>
          <a:xfrm>
            <a:off x="8045042" y="2887759"/>
            <a:ext cx="2265028" cy="246221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/>
              <a:t>인증번호 요청 전에는 비활성화</a:t>
            </a:r>
            <a:endParaRPr lang="ko-KR" altLang="en-US" sz="10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EE3870D-56C0-428B-8BD1-BD684855A3AA}"/>
              </a:ext>
            </a:extLst>
          </p:cNvPr>
          <p:cNvSpPr txBox="1"/>
          <p:nvPr/>
        </p:nvSpPr>
        <p:spPr>
          <a:xfrm>
            <a:off x="4853031" y="3560692"/>
            <a:ext cx="1770077" cy="246221"/>
          </a:xfrm>
          <a:prstGeom prst="rect">
            <a:avLst/>
          </a:prstGeom>
          <a:solidFill>
            <a:srgbClr val="00B0F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확인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C1D3DD3-8FDC-4ED8-9193-D4D6869C7FAC}"/>
              </a:ext>
            </a:extLst>
          </p:cNvPr>
          <p:cNvSpPr txBox="1"/>
          <p:nvPr/>
        </p:nvSpPr>
        <p:spPr>
          <a:xfrm>
            <a:off x="4853031" y="3989373"/>
            <a:ext cx="1770077" cy="246221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입력 양식 만족하면 활성화</a:t>
            </a:r>
          </a:p>
        </p:txBody>
      </p:sp>
      <p:sp>
        <p:nvSpPr>
          <p:cNvPr id="36" name="실행 단추: 돌아가기 35">
            <a:hlinkClick r:id="" action="ppaction://hlinkshowjump?jump=lastslideviewed" highlightClick="1"/>
            <a:extLst>
              <a:ext uri="{FF2B5EF4-FFF2-40B4-BE49-F238E27FC236}">
                <a16:creationId xmlns:a16="http://schemas.microsoft.com/office/drawing/2014/main" id="{7C2A4067-0D09-491B-9ACA-F8EB338A09A6}"/>
              </a:ext>
            </a:extLst>
          </p:cNvPr>
          <p:cNvSpPr/>
          <p:nvPr/>
        </p:nvSpPr>
        <p:spPr>
          <a:xfrm rot="16200000">
            <a:off x="510549" y="674701"/>
            <a:ext cx="431161" cy="431640"/>
          </a:xfrm>
          <a:prstGeom prst="actionButtonReturn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4899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550B405-BFAF-46C6-AEF9-768303FE6C08}"/>
              </a:ext>
            </a:extLst>
          </p:cNvPr>
          <p:cNvSpPr txBox="1"/>
          <p:nvPr/>
        </p:nvSpPr>
        <p:spPr>
          <a:xfrm>
            <a:off x="92279" y="83890"/>
            <a:ext cx="1031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No. 08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5DF5F06-B17B-430D-AD30-3323F0DCE269}"/>
              </a:ext>
            </a:extLst>
          </p:cNvPr>
          <p:cNvSpPr/>
          <p:nvPr/>
        </p:nvSpPr>
        <p:spPr>
          <a:xfrm>
            <a:off x="192947" y="453222"/>
            <a:ext cx="11803310" cy="62328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30CA0AE-D099-4D4A-B35C-31A817050F41}"/>
              </a:ext>
            </a:extLst>
          </p:cNvPr>
          <p:cNvSpPr/>
          <p:nvPr/>
        </p:nvSpPr>
        <p:spPr>
          <a:xfrm>
            <a:off x="3103927" y="1921079"/>
            <a:ext cx="5427677" cy="33052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6931A1-57A3-4C20-84E0-D9F99D05B36D}"/>
              </a:ext>
            </a:extLst>
          </p:cNvPr>
          <p:cNvSpPr txBox="1"/>
          <p:nvPr/>
        </p:nvSpPr>
        <p:spPr>
          <a:xfrm>
            <a:off x="3405930" y="2147582"/>
            <a:ext cx="3120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귀하의 비밀번호는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411664-3512-40E1-922E-4F823CDDE466}"/>
              </a:ext>
            </a:extLst>
          </p:cNvPr>
          <p:cNvSpPr txBox="1"/>
          <p:nvPr/>
        </p:nvSpPr>
        <p:spPr>
          <a:xfrm>
            <a:off x="4026716" y="2776756"/>
            <a:ext cx="3204594" cy="369332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123456789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2E7667-97F0-4EE7-AE79-5F571B7A3303}"/>
              </a:ext>
            </a:extLst>
          </p:cNvPr>
          <p:cNvSpPr txBox="1"/>
          <p:nvPr/>
        </p:nvSpPr>
        <p:spPr>
          <a:xfrm>
            <a:off x="6744749" y="3405930"/>
            <a:ext cx="1568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624FE8-5988-48D3-876A-6238D717FE8E}"/>
              </a:ext>
            </a:extLst>
          </p:cNvPr>
          <p:cNvSpPr txBox="1"/>
          <p:nvPr/>
        </p:nvSpPr>
        <p:spPr>
          <a:xfrm>
            <a:off x="6744749" y="4035104"/>
            <a:ext cx="1568741" cy="369332"/>
          </a:xfrm>
          <a:prstGeom prst="rect">
            <a:avLst/>
          </a:prstGeom>
          <a:solidFill>
            <a:srgbClr val="00B0F0"/>
          </a:solidFill>
          <a:ln w="31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확인</a:t>
            </a:r>
          </a:p>
        </p:txBody>
      </p:sp>
    </p:spTree>
    <p:extLst>
      <p:ext uri="{BB962C8B-B14F-4D97-AF65-F5344CB8AC3E}">
        <p14:creationId xmlns:p14="http://schemas.microsoft.com/office/powerpoint/2010/main" val="37968881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550B405-BFAF-46C6-AEF9-768303FE6C08}"/>
              </a:ext>
            </a:extLst>
          </p:cNvPr>
          <p:cNvSpPr txBox="1"/>
          <p:nvPr/>
        </p:nvSpPr>
        <p:spPr>
          <a:xfrm>
            <a:off x="92279" y="83890"/>
            <a:ext cx="1031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No. 09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5DF5F06-B17B-430D-AD30-3323F0DCE269}"/>
              </a:ext>
            </a:extLst>
          </p:cNvPr>
          <p:cNvSpPr/>
          <p:nvPr/>
        </p:nvSpPr>
        <p:spPr>
          <a:xfrm>
            <a:off x="192947" y="453222"/>
            <a:ext cx="11803310" cy="62328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실행 단추: 돌아가기 30">
            <a:hlinkClick r:id="" action="ppaction://hlinkshowjump?jump=lastslideviewed" highlightClick="1"/>
            <a:extLst>
              <a:ext uri="{FF2B5EF4-FFF2-40B4-BE49-F238E27FC236}">
                <a16:creationId xmlns:a16="http://schemas.microsoft.com/office/drawing/2014/main" id="{4A16CF1B-FEE3-4368-AFB2-D1AB6DBDC19F}"/>
              </a:ext>
            </a:extLst>
          </p:cNvPr>
          <p:cNvSpPr/>
          <p:nvPr/>
        </p:nvSpPr>
        <p:spPr>
          <a:xfrm rot="16200000">
            <a:off x="510549" y="674701"/>
            <a:ext cx="431161" cy="431640"/>
          </a:xfrm>
          <a:prstGeom prst="actionButtonReturn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3D438B9-9D9E-4D0A-A178-148C47B19131}"/>
              </a:ext>
            </a:extLst>
          </p:cNvPr>
          <p:cNvSpPr/>
          <p:nvPr/>
        </p:nvSpPr>
        <p:spPr>
          <a:xfrm>
            <a:off x="3473042" y="1317072"/>
            <a:ext cx="4957894" cy="44797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5584083-C33D-4336-BF60-FE98BAF149E7}"/>
              </a:ext>
            </a:extLst>
          </p:cNvPr>
          <p:cNvSpPr/>
          <p:nvPr/>
        </p:nvSpPr>
        <p:spPr>
          <a:xfrm>
            <a:off x="4240634" y="2080470"/>
            <a:ext cx="3422709" cy="2877424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DE0925A-3B19-43EF-AD90-D1D38EA40C0C}"/>
              </a:ext>
            </a:extLst>
          </p:cNvPr>
          <p:cNvSpPr txBox="1"/>
          <p:nvPr/>
        </p:nvSpPr>
        <p:spPr>
          <a:xfrm>
            <a:off x="3473042" y="674940"/>
            <a:ext cx="49578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안내 문구</a:t>
            </a:r>
            <a:endParaRPr lang="en-US" altLang="ko-KR" dirty="0"/>
          </a:p>
          <a:p>
            <a:r>
              <a:rPr lang="ko-KR" altLang="en-US" dirty="0"/>
              <a:t>얼굴을 가운데로 맞춰 주세요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BCF9BF2-7996-4C73-9C67-8E3227A86F57}"/>
              </a:ext>
            </a:extLst>
          </p:cNvPr>
          <p:cNvSpPr txBox="1"/>
          <p:nvPr/>
        </p:nvSpPr>
        <p:spPr>
          <a:xfrm>
            <a:off x="4727196" y="5238844"/>
            <a:ext cx="2734811" cy="27699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인증 성공하면 로그인 성공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0CF1A5-8327-4413-A1D2-622BCC02DBF6}"/>
              </a:ext>
            </a:extLst>
          </p:cNvPr>
          <p:cNvSpPr txBox="1"/>
          <p:nvPr/>
        </p:nvSpPr>
        <p:spPr>
          <a:xfrm>
            <a:off x="1223887" y="674940"/>
            <a:ext cx="19672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/>
              <a:t>얼굴 인식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1740459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810</TotalTime>
  <Words>504</Words>
  <Application>Microsoft Office PowerPoint</Application>
  <PresentationFormat>와이드스크린</PresentationFormat>
  <Paragraphs>251</Paragraphs>
  <Slides>21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4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COM</dc:creator>
  <cp:lastModifiedBy>COM</cp:lastModifiedBy>
  <cp:revision>75</cp:revision>
  <dcterms:created xsi:type="dcterms:W3CDTF">2020-07-23T05:46:17Z</dcterms:created>
  <dcterms:modified xsi:type="dcterms:W3CDTF">2020-07-25T06:49:59Z</dcterms:modified>
</cp:coreProperties>
</file>