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20"/>
  </p:notesMasterIdLst>
  <p:sldIdLst>
    <p:sldId id="256" r:id="rId2"/>
    <p:sldId id="258" r:id="rId3"/>
    <p:sldId id="259" r:id="rId4"/>
    <p:sldId id="260" r:id="rId5"/>
    <p:sldId id="262" r:id="rId6"/>
    <p:sldId id="263" r:id="rId7"/>
    <p:sldId id="275" r:id="rId8"/>
    <p:sldId id="265" r:id="rId9"/>
    <p:sldId id="266" r:id="rId10"/>
    <p:sldId id="276" r:id="rId11"/>
    <p:sldId id="277" r:id="rId12"/>
    <p:sldId id="278" r:id="rId13"/>
    <p:sldId id="267" r:id="rId14"/>
    <p:sldId id="269" r:id="rId15"/>
    <p:sldId id="270" r:id="rId16"/>
    <p:sldId id="272" r:id="rId17"/>
    <p:sldId id="273" r:id="rId18"/>
    <p:sldId id="279"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56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91CAE09-AF00-44B4-A161-9C1E52C73863}" type="datetimeFigureOut">
              <a:rPr lang="en-US"/>
              <a:pPr>
                <a:defRPr/>
              </a:pPr>
              <a:t>5/15/2011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5BFC29-BCB9-4C00-8903-533EAE6EC70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8FD949-1C95-4A84-B058-7452EE704066}"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E526AA4-4E45-405E-BE64-566D3B62CF9F}"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A896A71-3CB6-40AA-AAD7-6D55440BB390}"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D09CF02-4FFA-47BC-8C25-B015BDE3F6BE}"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ChangeArrowheads="1" noTextEdit="1"/>
          </p:cNvSpPr>
          <p:nvPr>
            <p:ph type="sldImg"/>
          </p:nvPr>
        </p:nvSpPr>
        <p:spPr bwMode="auto">
          <a:noFill/>
          <a:ln>
            <a:solidFill>
              <a:srgbClr val="000000"/>
            </a:solidFill>
            <a:miter lim="800000"/>
            <a:headEnd/>
            <a:tailEnd/>
          </a:ln>
        </p:spPr>
      </p:sp>
      <p:sp>
        <p:nvSpPr>
          <p:cNvPr id="36867" name="Rectangle 1027"/>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bwMode="auto">
          <a:noFill/>
          <a:ln>
            <a:solidFill>
              <a:srgbClr val="000000"/>
            </a:solidFill>
            <a:miter lim="800000"/>
            <a:headEnd/>
            <a:tailEnd/>
          </a:ln>
        </p:spPr>
      </p:sp>
      <p:sp>
        <p:nvSpPr>
          <p:cNvPr id="378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bwMode="auto">
          <a:noFill/>
          <a:ln>
            <a:solidFill>
              <a:srgbClr val="000000"/>
            </a:solidFill>
            <a:miter lim="800000"/>
            <a:headEnd/>
            <a:tailEnd/>
          </a:ln>
        </p:spPr>
      </p:sp>
      <p:sp>
        <p:nvSpPr>
          <p:cNvPr id="389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bwMode="auto">
          <a:noFill/>
          <a:ln>
            <a:solidFill>
              <a:srgbClr val="000000"/>
            </a:solidFill>
            <a:miter lim="800000"/>
            <a:headEnd/>
            <a:tailEnd/>
          </a:ln>
        </p:spPr>
      </p:sp>
      <p:sp>
        <p:nvSpPr>
          <p:cNvPr id="399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87F2AAA-202F-4D89-BE8A-B126C343A92E}" type="slidenum">
              <a:rPr lang="en-US" smtClean="0"/>
              <a:pPr>
                <a:defRPr/>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noTextEdit="1"/>
          </p:cNvSpPr>
          <p:nvPr>
            <p:ph type="sldImg"/>
          </p:nvPr>
        </p:nvSpPr>
        <p:spPr bwMode="auto">
          <a:noFill/>
          <a:ln>
            <a:solidFill>
              <a:srgbClr val="000000"/>
            </a:solidFill>
            <a:miter lim="800000"/>
            <a:headEnd/>
            <a:tailEnd/>
          </a:ln>
        </p:spPr>
      </p:sp>
      <p:sp>
        <p:nvSpPr>
          <p:cNvPr id="25603" name="Rectangle 1027"/>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noTextEdit="1"/>
          </p:cNvSpPr>
          <p:nvPr>
            <p:ph type="sldImg"/>
          </p:nvPr>
        </p:nvSpPr>
        <p:spPr bwMode="auto">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noTextEdit="1"/>
          </p:cNvSpPr>
          <p:nvPr>
            <p:ph type="sldImg"/>
          </p:nvPr>
        </p:nvSpPr>
        <p:spPr bwMode="auto">
          <a:noFill/>
          <a:ln>
            <a:solidFill>
              <a:srgbClr val="000000"/>
            </a:solidFill>
            <a:miter lim="800000"/>
            <a:headEnd/>
            <a:tailEnd/>
          </a:ln>
        </p:spPr>
      </p:sp>
      <p:sp>
        <p:nvSpPr>
          <p:cNvPr id="276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noTextEdit="1"/>
          </p:cNvSpPr>
          <p:nvPr>
            <p:ph type="sldImg"/>
          </p:nvPr>
        </p:nvSpPr>
        <p:spPr bwMode="auto">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C67A2A3-9B7C-4BDA-ACFD-DEF60600D5BB}"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noTextEdit="1"/>
          </p:cNvSpPr>
          <p:nvPr>
            <p:ph type="sldImg"/>
          </p:nvPr>
        </p:nvSpPr>
        <p:spPr bwMode="auto">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bwMode="auto">
          <a:xfrm>
            <a:off x="1150938" y="692150"/>
            <a:ext cx="4556125" cy="341630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ahLst/>
                <a:cxnLst>
                  <a:cxn ang="0">
                    <a:pos x="4848" y="432"/>
                  </a:cxn>
                  <a:cxn ang="0">
                    <a:pos x="0" y="432"/>
                  </a:cxn>
                  <a:cxn ang="0">
                    <a:pos x="0" y="0"/>
                  </a:cxn>
                  <a:cxn ang="0">
                    <a:pos x="4848" y="0"/>
                  </a:cxn>
                  <a:cxn ang="0">
                    <a:pos x="4848" y="432"/>
                  </a:cxn>
                </a:cxnLst>
                <a:rect l="0" t="0" r="r" b="b"/>
                <a:pathLst>
                  <a:path w="4848" h="432">
                    <a:moveTo>
                      <a:pt x="4848" y="432"/>
                    </a:moveTo>
                    <a:lnTo>
                      <a:pt x="0" y="432"/>
                    </a:lnTo>
                    <a:lnTo>
                      <a:pt x="0" y="0"/>
                    </a:lnTo>
                    <a:lnTo>
                      <a:pt x="4848" y="0"/>
                    </a:lnTo>
                    <a:lnTo>
                      <a:pt x="4848" y="432"/>
                    </a:lnTo>
                    <a:close/>
                  </a:path>
                </a:pathLst>
              </a:custGeom>
              <a:solidFill>
                <a:schemeClr val="hlink"/>
              </a:solidFill>
              <a:ln w="9525">
                <a:noFill/>
                <a:round/>
                <a:headEnd/>
                <a:tailEnd/>
              </a:ln>
              <a:effectLst/>
            </p:spPr>
            <p:txBody>
              <a:bodyPr wrap="none" anchor="ctr"/>
              <a:lstStyle/>
              <a:p>
                <a:pPr>
                  <a:defRPr/>
                </a:pPr>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ahLst/>
                  <a:cxnLst>
                    <a:cxn ang="0">
                      <a:pos x="5" y="11"/>
                    </a:cxn>
                    <a:cxn ang="0">
                      <a:pos x="15" y="5"/>
                    </a:cxn>
                    <a:cxn ang="0">
                      <a:pos x="13" y="17"/>
                    </a:cxn>
                    <a:cxn ang="0">
                      <a:pos x="5" y="11"/>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a:effectLst/>
              </p:spPr>
              <p:txBody>
                <a:bodyPr wrap="none" anchor="ctr"/>
                <a:lstStyle/>
                <a:p>
                  <a:pPr>
                    <a:defRPr/>
                  </a:pPr>
                  <a:endParaRPr lang="en-US"/>
                </a:p>
              </p:txBody>
            </p:sp>
            <p:sp>
              <p:nvSpPr>
                <p:cNvPr id="39" name="Freeform 8"/>
                <p:cNvSpPr>
                  <a:spLocks/>
                </p:cNvSpPr>
                <p:nvPr userDrawn="1"/>
              </p:nvSpPr>
              <p:spPr bwMode="ltGray">
                <a:xfrm>
                  <a:off x="3406" y="1015"/>
                  <a:ext cx="21" cy="20"/>
                </a:xfrm>
                <a:custGeom>
                  <a:avLst/>
                  <a:gdLst/>
                  <a:ahLst/>
                  <a:cxnLst>
                    <a:cxn ang="0">
                      <a:pos x="3" y="13"/>
                    </a:cxn>
                    <a:cxn ang="0">
                      <a:pos x="11" y="3"/>
                    </a:cxn>
                    <a:cxn ang="0">
                      <a:pos x="7" y="19"/>
                    </a:cxn>
                    <a:cxn ang="0">
                      <a:pos x="3" y="13"/>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a:effectLst/>
              </p:spPr>
              <p:txBody>
                <a:bodyPr wrap="none" anchor="ctr"/>
                <a:lstStyle/>
                <a:p>
                  <a:pPr>
                    <a:defRPr/>
                  </a:pPr>
                  <a:endParaRPr lang="en-US"/>
                </a:p>
              </p:txBody>
            </p:sp>
            <p:sp>
              <p:nvSpPr>
                <p:cNvPr id="40" name="Freeform 9"/>
                <p:cNvSpPr>
                  <a:spLocks/>
                </p:cNvSpPr>
                <p:nvPr userDrawn="1"/>
              </p:nvSpPr>
              <p:spPr bwMode="ltGray">
                <a:xfrm>
                  <a:off x="2909" y="908"/>
                  <a:ext cx="31" cy="34"/>
                </a:xfrm>
                <a:custGeom>
                  <a:avLst/>
                  <a:gdLst/>
                  <a:ahLst/>
                  <a:cxnLst>
                    <a:cxn ang="0">
                      <a:pos x="16" y="33"/>
                    </a:cxn>
                    <a:cxn ang="0">
                      <a:pos x="8" y="21"/>
                    </a:cxn>
                    <a:cxn ang="0">
                      <a:pos x="0" y="9"/>
                    </a:cxn>
                    <a:cxn ang="0">
                      <a:pos x="16" y="3"/>
                    </a:cxn>
                    <a:cxn ang="0">
                      <a:pos x="30" y="23"/>
                    </a:cxn>
                    <a:cxn ang="0">
                      <a:pos x="28" y="31"/>
                    </a:cxn>
                    <a:cxn ang="0">
                      <a:pos x="16" y="3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a:effectLst/>
              </p:spPr>
              <p:txBody>
                <a:bodyPr wrap="none" anchor="ctr"/>
                <a:lstStyle/>
                <a:p>
                  <a:pPr>
                    <a:defRPr/>
                  </a:pPr>
                  <a:endParaRPr lang="en-US"/>
                </a:p>
              </p:txBody>
            </p:sp>
            <p:sp>
              <p:nvSpPr>
                <p:cNvPr id="41" name="Freeform 10"/>
                <p:cNvSpPr>
                  <a:spLocks/>
                </p:cNvSpPr>
                <p:nvPr userDrawn="1"/>
              </p:nvSpPr>
              <p:spPr bwMode="ltGray">
                <a:xfrm>
                  <a:off x="2551" y="940"/>
                  <a:ext cx="25" cy="12"/>
                </a:xfrm>
                <a:custGeom>
                  <a:avLst/>
                  <a:gdLst/>
                  <a:ahLst/>
                  <a:cxnLst>
                    <a:cxn ang="0">
                      <a:pos x="15" y="16"/>
                    </a:cxn>
                    <a:cxn ang="0">
                      <a:pos x="3" y="8"/>
                    </a:cxn>
                    <a:cxn ang="0">
                      <a:pos x="15" y="0"/>
                    </a:cxn>
                    <a:cxn ang="0">
                      <a:pos x="15" y="16"/>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a:effectLst/>
              </p:spPr>
              <p:txBody>
                <a:bodyPr wrap="none" anchor="ctr"/>
                <a:lstStyle/>
                <a:p>
                  <a:pPr>
                    <a:defRPr/>
                  </a:pPr>
                  <a:endParaRPr lang="en-US"/>
                </a:p>
              </p:txBody>
            </p:sp>
            <p:sp>
              <p:nvSpPr>
                <p:cNvPr id="42" name="Freeform 11"/>
                <p:cNvSpPr>
                  <a:spLocks/>
                </p:cNvSpPr>
                <p:nvPr userDrawn="1"/>
              </p:nvSpPr>
              <p:spPr bwMode="ltGray">
                <a:xfrm>
                  <a:off x="2443" y="954"/>
                  <a:ext cx="65" cy="39"/>
                </a:xfrm>
                <a:custGeom>
                  <a:avLst/>
                  <a:gdLst/>
                  <a:ahLst/>
                  <a:cxnLst>
                    <a:cxn ang="0">
                      <a:pos x="14" y="24"/>
                    </a:cxn>
                    <a:cxn ang="0">
                      <a:pos x="30" y="4"/>
                    </a:cxn>
                    <a:cxn ang="0">
                      <a:pos x="42" y="0"/>
                    </a:cxn>
                    <a:cxn ang="0">
                      <a:pos x="58" y="12"/>
                    </a:cxn>
                    <a:cxn ang="0">
                      <a:pos x="32" y="26"/>
                    </a:cxn>
                    <a:cxn ang="0">
                      <a:pos x="12" y="46"/>
                    </a:cxn>
                    <a:cxn ang="0">
                      <a:pos x="8" y="20"/>
                    </a:cxn>
                    <a:cxn ang="0">
                      <a:pos x="12" y="14"/>
                    </a:cxn>
                    <a:cxn ang="0">
                      <a:pos x="14" y="24"/>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a:effectLst/>
              </p:spPr>
              <p:txBody>
                <a:bodyPr wrap="none" anchor="ctr"/>
                <a:lstStyle/>
                <a:p>
                  <a:pPr>
                    <a:defRPr/>
                  </a:pPr>
                  <a:endParaRPr lang="en-US"/>
                </a:p>
              </p:txBody>
            </p:sp>
            <p:sp>
              <p:nvSpPr>
                <p:cNvPr id="43" name="Freeform 12"/>
                <p:cNvSpPr>
                  <a:spLocks/>
                </p:cNvSpPr>
                <p:nvPr userDrawn="1"/>
              </p:nvSpPr>
              <p:spPr bwMode="ltGray">
                <a:xfrm>
                  <a:off x="2375" y="952"/>
                  <a:ext cx="68" cy="39"/>
                </a:xfrm>
                <a:custGeom>
                  <a:avLst/>
                  <a:gdLst/>
                  <a:ahLst/>
                  <a:cxnLst>
                    <a:cxn ang="0">
                      <a:pos x="0" y="31"/>
                    </a:cxn>
                    <a:cxn ang="0">
                      <a:pos x="18" y="25"/>
                    </a:cxn>
                    <a:cxn ang="0">
                      <a:pos x="52" y="1"/>
                    </a:cxn>
                    <a:cxn ang="0">
                      <a:pos x="64" y="3"/>
                    </a:cxn>
                    <a:cxn ang="0">
                      <a:pos x="50" y="19"/>
                    </a:cxn>
                    <a:cxn ang="0">
                      <a:pos x="28" y="33"/>
                    </a:cxn>
                    <a:cxn ang="0">
                      <a:pos x="22" y="47"/>
                    </a:cxn>
                    <a:cxn ang="0">
                      <a:pos x="16" y="45"/>
                    </a:cxn>
                    <a:cxn ang="0">
                      <a:pos x="12" y="39"/>
                    </a:cxn>
                    <a:cxn ang="0">
                      <a:pos x="0" y="35"/>
                    </a:cxn>
                    <a:cxn ang="0">
                      <a:pos x="0" y="3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a:effectLst/>
              </p:spPr>
              <p:txBody>
                <a:bodyPr wrap="none" anchor="ctr"/>
                <a:lstStyle/>
                <a:p>
                  <a:pPr>
                    <a:defRPr/>
                  </a:pPr>
                  <a:endParaRPr lang="en-US"/>
                </a:p>
              </p:txBody>
            </p:sp>
            <p:sp>
              <p:nvSpPr>
                <p:cNvPr id="44" name="Freeform 13"/>
                <p:cNvSpPr>
                  <a:spLocks/>
                </p:cNvSpPr>
                <p:nvPr userDrawn="1"/>
              </p:nvSpPr>
              <p:spPr bwMode="ltGray">
                <a:xfrm>
                  <a:off x="2007" y="739"/>
                  <a:ext cx="354" cy="228"/>
                </a:xfrm>
                <a:custGeom>
                  <a:avLst/>
                  <a:gdLst/>
                  <a:ahLst/>
                  <a:cxnLst>
                    <a:cxn ang="0">
                      <a:pos x="10" y="4"/>
                    </a:cxn>
                    <a:cxn ang="0">
                      <a:pos x="36" y="18"/>
                    </a:cxn>
                    <a:cxn ang="0">
                      <a:pos x="46" y="30"/>
                    </a:cxn>
                    <a:cxn ang="0">
                      <a:pos x="76" y="52"/>
                    </a:cxn>
                    <a:cxn ang="0">
                      <a:pos x="92" y="66"/>
                    </a:cxn>
                    <a:cxn ang="0">
                      <a:pos x="122" y="98"/>
                    </a:cxn>
                    <a:cxn ang="0">
                      <a:pos x="136" y="128"/>
                    </a:cxn>
                    <a:cxn ang="0">
                      <a:pos x="148" y="132"/>
                    </a:cxn>
                    <a:cxn ang="0">
                      <a:pos x="154" y="150"/>
                    </a:cxn>
                    <a:cxn ang="0">
                      <a:pos x="176" y="152"/>
                    </a:cxn>
                    <a:cxn ang="0">
                      <a:pos x="170" y="196"/>
                    </a:cxn>
                    <a:cxn ang="0">
                      <a:pos x="180" y="224"/>
                    </a:cxn>
                    <a:cxn ang="0">
                      <a:pos x="198" y="232"/>
                    </a:cxn>
                    <a:cxn ang="0">
                      <a:pos x="216" y="234"/>
                    </a:cxn>
                    <a:cxn ang="0">
                      <a:pos x="236" y="242"/>
                    </a:cxn>
                    <a:cxn ang="0">
                      <a:pos x="254" y="236"/>
                    </a:cxn>
                    <a:cxn ang="0">
                      <a:pos x="272" y="248"/>
                    </a:cxn>
                    <a:cxn ang="0">
                      <a:pos x="296" y="256"/>
                    </a:cxn>
                    <a:cxn ang="0">
                      <a:pos x="314" y="264"/>
                    </a:cxn>
                    <a:cxn ang="0">
                      <a:pos x="352" y="266"/>
                    </a:cxn>
                    <a:cxn ang="0">
                      <a:pos x="342" y="274"/>
                    </a:cxn>
                    <a:cxn ang="0">
                      <a:pos x="322" y="272"/>
                    </a:cxn>
                    <a:cxn ang="0">
                      <a:pos x="300" y="270"/>
                    </a:cxn>
                    <a:cxn ang="0">
                      <a:pos x="288" y="266"/>
                    </a:cxn>
                    <a:cxn ang="0">
                      <a:pos x="252" y="264"/>
                    </a:cxn>
                    <a:cxn ang="0">
                      <a:pos x="234" y="260"/>
                    </a:cxn>
                    <a:cxn ang="0">
                      <a:pos x="172" y="242"/>
                    </a:cxn>
                    <a:cxn ang="0">
                      <a:pos x="160" y="216"/>
                    </a:cxn>
                    <a:cxn ang="0">
                      <a:pos x="126" y="200"/>
                    </a:cxn>
                    <a:cxn ang="0">
                      <a:pos x="108" y="186"/>
                    </a:cxn>
                    <a:cxn ang="0">
                      <a:pos x="94" y="158"/>
                    </a:cxn>
                    <a:cxn ang="0">
                      <a:pos x="68" y="108"/>
                    </a:cxn>
                    <a:cxn ang="0">
                      <a:pos x="64" y="102"/>
                    </a:cxn>
                    <a:cxn ang="0">
                      <a:pos x="58" y="100"/>
                    </a:cxn>
                    <a:cxn ang="0">
                      <a:pos x="54" y="88"/>
                    </a:cxn>
                    <a:cxn ang="0">
                      <a:pos x="38" y="58"/>
                    </a:cxn>
                    <a:cxn ang="0">
                      <a:pos x="20" y="40"/>
                    </a:cxn>
                    <a:cxn ang="0">
                      <a:pos x="4" y="22"/>
                    </a:cxn>
                    <a:cxn ang="0">
                      <a:pos x="10" y="2"/>
                    </a:cxn>
                    <a:cxn ang="0">
                      <a:pos x="10" y="4"/>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a:effectLst/>
              </p:spPr>
              <p:txBody>
                <a:bodyPr wrap="none" anchor="ctr"/>
                <a:lstStyle/>
                <a:p>
                  <a:pPr>
                    <a:defRPr/>
                  </a:pPr>
                  <a:endParaRPr lang="en-US"/>
                </a:p>
              </p:txBody>
            </p:sp>
            <p:sp>
              <p:nvSpPr>
                <p:cNvPr id="45" name="Freeform 14"/>
                <p:cNvSpPr>
                  <a:spLocks/>
                </p:cNvSpPr>
                <p:nvPr userDrawn="1"/>
              </p:nvSpPr>
              <p:spPr bwMode="ltGray">
                <a:xfrm>
                  <a:off x="2222" y="724"/>
                  <a:ext cx="157" cy="167"/>
                </a:xfrm>
                <a:custGeom>
                  <a:avLst/>
                  <a:gdLst/>
                  <a:ahLst/>
                  <a:cxnLst>
                    <a:cxn ang="0">
                      <a:pos x="54" y="66"/>
                    </a:cxn>
                    <a:cxn ang="0">
                      <a:pos x="66" y="58"/>
                    </a:cxn>
                    <a:cxn ang="0">
                      <a:pos x="68" y="52"/>
                    </a:cxn>
                    <a:cxn ang="0">
                      <a:pos x="80" y="44"/>
                    </a:cxn>
                    <a:cxn ang="0">
                      <a:pos x="106" y="22"/>
                    </a:cxn>
                    <a:cxn ang="0">
                      <a:pos x="112" y="4"/>
                    </a:cxn>
                    <a:cxn ang="0">
                      <a:pos x="124" y="0"/>
                    </a:cxn>
                    <a:cxn ang="0">
                      <a:pos x="150" y="28"/>
                    </a:cxn>
                    <a:cxn ang="0">
                      <a:pos x="146" y="44"/>
                    </a:cxn>
                    <a:cxn ang="0">
                      <a:pos x="126" y="64"/>
                    </a:cxn>
                    <a:cxn ang="0">
                      <a:pos x="132" y="94"/>
                    </a:cxn>
                    <a:cxn ang="0">
                      <a:pos x="142" y="110"/>
                    </a:cxn>
                    <a:cxn ang="0">
                      <a:pos x="146" y="128"/>
                    </a:cxn>
                    <a:cxn ang="0">
                      <a:pos x="128" y="128"/>
                    </a:cxn>
                    <a:cxn ang="0">
                      <a:pos x="116" y="146"/>
                    </a:cxn>
                    <a:cxn ang="0">
                      <a:pos x="104" y="156"/>
                    </a:cxn>
                    <a:cxn ang="0">
                      <a:pos x="100" y="198"/>
                    </a:cxn>
                    <a:cxn ang="0">
                      <a:pos x="88" y="202"/>
                    </a:cxn>
                    <a:cxn ang="0">
                      <a:pos x="82" y="206"/>
                    </a:cxn>
                    <a:cxn ang="0">
                      <a:pos x="76" y="202"/>
                    </a:cxn>
                    <a:cxn ang="0">
                      <a:pos x="72" y="190"/>
                    </a:cxn>
                    <a:cxn ang="0">
                      <a:pos x="60" y="186"/>
                    </a:cxn>
                    <a:cxn ang="0">
                      <a:pos x="42" y="194"/>
                    </a:cxn>
                    <a:cxn ang="0">
                      <a:pos x="28" y="186"/>
                    </a:cxn>
                    <a:cxn ang="0">
                      <a:pos x="10" y="148"/>
                    </a:cxn>
                    <a:cxn ang="0">
                      <a:pos x="4" y="130"/>
                    </a:cxn>
                    <a:cxn ang="0">
                      <a:pos x="0" y="118"/>
                    </a:cxn>
                    <a:cxn ang="0">
                      <a:pos x="20" y="96"/>
                    </a:cxn>
                    <a:cxn ang="0">
                      <a:pos x="32" y="104"/>
                    </a:cxn>
                    <a:cxn ang="0">
                      <a:pos x="34" y="80"/>
                    </a:cxn>
                    <a:cxn ang="0">
                      <a:pos x="52" y="70"/>
                    </a:cxn>
                    <a:cxn ang="0">
                      <a:pos x="54" y="66"/>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a:effectLst/>
              </p:spPr>
              <p:txBody>
                <a:bodyPr wrap="none" anchor="ctr"/>
                <a:lstStyle/>
                <a:p>
                  <a:pPr>
                    <a:defRPr/>
                  </a:pPr>
                  <a:endParaRPr lang="en-US"/>
                </a:p>
              </p:txBody>
            </p:sp>
            <p:sp>
              <p:nvSpPr>
                <p:cNvPr id="46" name="Freeform 15"/>
                <p:cNvSpPr>
                  <a:spLocks/>
                </p:cNvSpPr>
                <p:nvPr userDrawn="1"/>
              </p:nvSpPr>
              <p:spPr bwMode="ltGray">
                <a:xfrm>
                  <a:off x="2375" y="800"/>
                  <a:ext cx="110" cy="32"/>
                </a:xfrm>
                <a:custGeom>
                  <a:avLst/>
                  <a:gdLst/>
                  <a:ahLst/>
                  <a:cxnLst>
                    <a:cxn ang="0">
                      <a:pos x="4" y="32"/>
                    </a:cxn>
                    <a:cxn ang="0">
                      <a:pos x="18" y="10"/>
                    </a:cxn>
                    <a:cxn ang="0">
                      <a:pos x="46" y="20"/>
                    </a:cxn>
                    <a:cxn ang="0">
                      <a:pos x="72" y="14"/>
                    </a:cxn>
                    <a:cxn ang="0">
                      <a:pos x="90" y="0"/>
                    </a:cxn>
                    <a:cxn ang="0">
                      <a:pos x="76" y="26"/>
                    </a:cxn>
                    <a:cxn ang="0">
                      <a:pos x="60" y="38"/>
                    </a:cxn>
                    <a:cxn ang="0">
                      <a:pos x="42" y="32"/>
                    </a:cxn>
                    <a:cxn ang="0">
                      <a:pos x="14" y="30"/>
                    </a:cxn>
                    <a:cxn ang="0">
                      <a:pos x="4" y="32"/>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a:effectLst/>
              </p:spPr>
              <p:txBody>
                <a:bodyPr wrap="none" anchor="ctr"/>
                <a:lstStyle/>
                <a:p>
                  <a:pPr>
                    <a:defRPr/>
                  </a:pPr>
                  <a:endParaRPr lang="en-US"/>
                </a:p>
              </p:txBody>
            </p:sp>
            <p:sp>
              <p:nvSpPr>
                <p:cNvPr id="47" name="Freeform 16"/>
                <p:cNvSpPr>
                  <a:spLocks/>
                </p:cNvSpPr>
                <p:nvPr userDrawn="1"/>
              </p:nvSpPr>
              <p:spPr bwMode="ltGray">
                <a:xfrm>
                  <a:off x="2370" y="839"/>
                  <a:ext cx="75" cy="84"/>
                </a:xfrm>
                <a:custGeom>
                  <a:avLst/>
                  <a:gdLst/>
                  <a:ahLst/>
                  <a:cxnLst>
                    <a:cxn ang="0">
                      <a:pos x="8" y="18"/>
                    </a:cxn>
                    <a:cxn ang="0">
                      <a:pos x="18" y="0"/>
                    </a:cxn>
                    <a:cxn ang="0">
                      <a:pos x="34" y="18"/>
                    </a:cxn>
                    <a:cxn ang="0">
                      <a:pos x="62" y="4"/>
                    </a:cxn>
                    <a:cxn ang="0">
                      <a:pos x="46" y="34"/>
                    </a:cxn>
                    <a:cxn ang="0">
                      <a:pos x="54" y="48"/>
                    </a:cxn>
                    <a:cxn ang="0">
                      <a:pos x="58" y="60"/>
                    </a:cxn>
                    <a:cxn ang="0">
                      <a:pos x="46" y="74"/>
                    </a:cxn>
                    <a:cxn ang="0">
                      <a:pos x="34" y="60"/>
                    </a:cxn>
                    <a:cxn ang="0">
                      <a:pos x="22" y="48"/>
                    </a:cxn>
                    <a:cxn ang="0">
                      <a:pos x="28" y="68"/>
                    </a:cxn>
                    <a:cxn ang="0">
                      <a:pos x="30" y="74"/>
                    </a:cxn>
                    <a:cxn ang="0">
                      <a:pos x="20" y="104"/>
                    </a:cxn>
                    <a:cxn ang="0">
                      <a:pos x="12" y="102"/>
                    </a:cxn>
                    <a:cxn ang="0">
                      <a:pos x="8" y="90"/>
                    </a:cxn>
                    <a:cxn ang="0">
                      <a:pos x="0" y="54"/>
                    </a:cxn>
                    <a:cxn ang="0">
                      <a:pos x="2" y="30"/>
                    </a:cxn>
                    <a:cxn ang="0">
                      <a:pos x="8" y="18"/>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48" name="Freeform 17"/>
                <p:cNvSpPr>
                  <a:spLocks/>
                </p:cNvSpPr>
                <p:nvPr userDrawn="1"/>
              </p:nvSpPr>
              <p:spPr bwMode="ltGray">
                <a:xfrm>
                  <a:off x="2497" y="793"/>
                  <a:ext cx="37" cy="49"/>
                </a:xfrm>
                <a:custGeom>
                  <a:avLst/>
                  <a:gdLst/>
                  <a:ahLst/>
                  <a:cxnLst>
                    <a:cxn ang="0">
                      <a:pos x="3" y="28"/>
                    </a:cxn>
                    <a:cxn ang="0">
                      <a:pos x="13" y="0"/>
                    </a:cxn>
                    <a:cxn ang="0">
                      <a:pos x="15" y="28"/>
                    </a:cxn>
                    <a:cxn ang="0">
                      <a:pos x="37" y="38"/>
                    </a:cxn>
                    <a:cxn ang="0">
                      <a:pos x="19" y="44"/>
                    </a:cxn>
                    <a:cxn ang="0">
                      <a:pos x="5" y="58"/>
                    </a:cxn>
                    <a:cxn ang="0">
                      <a:pos x="1" y="34"/>
                    </a:cxn>
                    <a:cxn ang="0">
                      <a:pos x="3" y="28"/>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9" name="Freeform 18"/>
                <p:cNvSpPr>
                  <a:spLocks/>
                </p:cNvSpPr>
                <p:nvPr userDrawn="1"/>
              </p:nvSpPr>
              <p:spPr bwMode="ltGray">
                <a:xfrm>
                  <a:off x="2506" y="869"/>
                  <a:ext cx="47" cy="24"/>
                </a:xfrm>
                <a:custGeom>
                  <a:avLst/>
                  <a:gdLst/>
                  <a:ahLst/>
                  <a:cxnLst>
                    <a:cxn ang="0">
                      <a:pos x="7" y="0"/>
                    </a:cxn>
                    <a:cxn ang="0">
                      <a:pos x="29" y="0"/>
                    </a:cxn>
                    <a:cxn ang="0">
                      <a:pos x="49" y="16"/>
                    </a:cxn>
                    <a:cxn ang="0">
                      <a:pos x="35" y="14"/>
                    </a:cxn>
                    <a:cxn ang="0">
                      <a:pos x="3" y="16"/>
                    </a:cxn>
                    <a:cxn ang="0">
                      <a:pos x="7" y="0"/>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a:effectLst/>
              </p:spPr>
              <p:txBody>
                <a:bodyPr wrap="none" anchor="ctr"/>
                <a:lstStyle/>
                <a:p>
                  <a:pPr>
                    <a:defRPr/>
                  </a:pPr>
                  <a:endParaRPr lang="en-US"/>
                </a:p>
              </p:txBody>
            </p:sp>
            <p:sp>
              <p:nvSpPr>
                <p:cNvPr id="50" name="Freeform 19"/>
                <p:cNvSpPr>
                  <a:spLocks/>
                </p:cNvSpPr>
                <p:nvPr userDrawn="1"/>
              </p:nvSpPr>
              <p:spPr bwMode="ltGray">
                <a:xfrm>
                  <a:off x="2555" y="832"/>
                  <a:ext cx="61" cy="42"/>
                </a:xfrm>
                <a:custGeom>
                  <a:avLst/>
                  <a:gdLst/>
                  <a:ahLst/>
                  <a:cxnLst>
                    <a:cxn ang="0">
                      <a:pos x="21" y="38"/>
                    </a:cxn>
                    <a:cxn ang="0">
                      <a:pos x="15" y="26"/>
                    </a:cxn>
                    <a:cxn ang="0">
                      <a:pos x="3" y="22"/>
                    </a:cxn>
                    <a:cxn ang="0">
                      <a:pos x="13" y="8"/>
                    </a:cxn>
                    <a:cxn ang="0">
                      <a:pos x="25" y="0"/>
                    </a:cxn>
                    <a:cxn ang="0">
                      <a:pos x="49" y="10"/>
                    </a:cxn>
                    <a:cxn ang="0">
                      <a:pos x="53" y="20"/>
                    </a:cxn>
                    <a:cxn ang="0">
                      <a:pos x="61" y="32"/>
                    </a:cxn>
                    <a:cxn ang="0">
                      <a:pos x="41" y="38"/>
                    </a:cxn>
                    <a:cxn ang="0">
                      <a:pos x="23" y="44"/>
                    </a:cxn>
                    <a:cxn ang="0">
                      <a:pos x="21" y="38"/>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a:effectLst/>
              </p:spPr>
              <p:txBody>
                <a:bodyPr wrap="none" anchor="ctr"/>
                <a:lstStyle/>
                <a:p>
                  <a:pPr>
                    <a:defRPr/>
                  </a:pPr>
                  <a:endParaRPr lang="en-US"/>
                </a:p>
              </p:txBody>
            </p:sp>
            <p:sp>
              <p:nvSpPr>
                <p:cNvPr id="51" name="Freeform 20"/>
                <p:cNvSpPr>
                  <a:spLocks/>
                </p:cNvSpPr>
                <p:nvPr userDrawn="1"/>
              </p:nvSpPr>
              <p:spPr bwMode="ltGray">
                <a:xfrm>
                  <a:off x="2572" y="852"/>
                  <a:ext cx="286" cy="149"/>
                </a:xfrm>
                <a:custGeom>
                  <a:avLst/>
                  <a:gdLst/>
                  <a:ahLst/>
                  <a:cxnLst>
                    <a:cxn ang="0">
                      <a:pos x="46" y="28"/>
                    </a:cxn>
                    <a:cxn ang="0">
                      <a:pos x="36" y="14"/>
                    </a:cxn>
                    <a:cxn ang="0">
                      <a:pos x="26" y="30"/>
                    </a:cxn>
                    <a:cxn ang="0">
                      <a:pos x="0" y="24"/>
                    </a:cxn>
                    <a:cxn ang="0">
                      <a:pos x="10" y="42"/>
                    </a:cxn>
                    <a:cxn ang="0">
                      <a:pos x="16" y="62"/>
                    </a:cxn>
                    <a:cxn ang="0">
                      <a:pos x="24" y="48"/>
                    </a:cxn>
                    <a:cxn ang="0">
                      <a:pos x="30" y="44"/>
                    </a:cxn>
                    <a:cxn ang="0">
                      <a:pos x="48" y="56"/>
                    </a:cxn>
                    <a:cxn ang="0">
                      <a:pos x="70" y="62"/>
                    </a:cxn>
                    <a:cxn ang="0">
                      <a:pos x="88" y="72"/>
                    </a:cxn>
                    <a:cxn ang="0">
                      <a:pos x="106" y="102"/>
                    </a:cxn>
                    <a:cxn ang="0">
                      <a:pos x="104" y="122"/>
                    </a:cxn>
                    <a:cxn ang="0">
                      <a:pos x="98" y="134"/>
                    </a:cxn>
                    <a:cxn ang="0">
                      <a:pos x="122" y="128"/>
                    </a:cxn>
                    <a:cxn ang="0">
                      <a:pos x="140" y="140"/>
                    </a:cxn>
                    <a:cxn ang="0">
                      <a:pos x="168" y="148"/>
                    </a:cxn>
                    <a:cxn ang="0">
                      <a:pos x="174" y="146"/>
                    </a:cxn>
                    <a:cxn ang="0">
                      <a:pos x="168" y="134"/>
                    </a:cxn>
                    <a:cxn ang="0">
                      <a:pos x="178" y="136"/>
                    </a:cxn>
                    <a:cxn ang="0">
                      <a:pos x="186" y="118"/>
                    </a:cxn>
                    <a:cxn ang="0">
                      <a:pos x="202" y="122"/>
                    </a:cxn>
                    <a:cxn ang="0">
                      <a:pos x="214" y="130"/>
                    </a:cxn>
                    <a:cxn ang="0">
                      <a:pos x="244" y="168"/>
                    </a:cxn>
                    <a:cxn ang="0">
                      <a:pos x="262" y="178"/>
                    </a:cxn>
                    <a:cxn ang="0">
                      <a:pos x="284" y="170"/>
                    </a:cxn>
                    <a:cxn ang="0">
                      <a:pos x="268" y="160"/>
                    </a:cxn>
                    <a:cxn ang="0">
                      <a:pos x="256" y="138"/>
                    </a:cxn>
                    <a:cxn ang="0">
                      <a:pos x="250" y="132"/>
                    </a:cxn>
                    <a:cxn ang="0">
                      <a:pos x="248" y="122"/>
                    </a:cxn>
                    <a:cxn ang="0">
                      <a:pos x="236" y="116"/>
                    </a:cxn>
                    <a:cxn ang="0">
                      <a:pos x="240" y="96"/>
                    </a:cxn>
                    <a:cxn ang="0">
                      <a:pos x="220" y="86"/>
                    </a:cxn>
                    <a:cxn ang="0">
                      <a:pos x="210" y="70"/>
                    </a:cxn>
                    <a:cxn ang="0">
                      <a:pos x="190" y="54"/>
                    </a:cxn>
                    <a:cxn ang="0">
                      <a:pos x="168" y="38"/>
                    </a:cxn>
                    <a:cxn ang="0">
                      <a:pos x="156" y="34"/>
                    </a:cxn>
                    <a:cxn ang="0">
                      <a:pos x="120" y="16"/>
                    </a:cxn>
                    <a:cxn ang="0">
                      <a:pos x="102" y="4"/>
                    </a:cxn>
                    <a:cxn ang="0">
                      <a:pos x="96" y="0"/>
                    </a:cxn>
                    <a:cxn ang="0">
                      <a:pos x="70" y="10"/>
                    </a:cxn>
                    <a:cxn ang="0">
                      <a:pos x="56" y="32"/>
                    </a:cxn>
                    <a:cxn ang="0">
                      <a:pos x="46" y="28"/>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52" name="Freeform 21"/>
                <p:cNvSpPr>
                  <a:spLocks/>
                </p:cNvSpPr>
                <p:nvPr userDrawn="1"/>
              </p:nvSpPr>
              <p:spPr bwMode="ltGray">
                <a:xfrm>
                  <a:off x="2820" y="866"/>
                  <a:ext cx="78" cy="64"/>
                </a:xfrm>
                <a:custGeom>
                  <a:avLst/>
                  <a:gdLst/>
                  <a:ahLst/>
                  <a:cxnLst>
                    <a:cxn ang="0">
                      <a:pos x="1" y="58"/>
                    </a:cxn>
                    <a:cxn ang="0">
                      <a:pos x="27" y="60"/>
                    </a:cxn>
                    <a:cxn ang="0">
                      <a:pos x="45" y="48"/>
                    </a:cxn>
                    <a:cxn ang="0">
                      <a:pos x="57" y="30"/>
                    </a:cxn>
                    <a:cxn ang="0">
                      <a:pos x="43" y="14"/>
                    </a:cxn>
                    <a:cxn ang="0">
                      <a:pos x="43" y="4"/>
                    </a:cxn>
                    <a:cxn ang="0">
                      <a:pos x="71" y="26"/>
                    </a:cxn>
                    <a:cxn ang="0">
                      <a:pos x="67" y="54"/>
                    </a:cxn>
                    <a:cxn ang="0">
                      <a:pos x="33" y="78"/>
                    </a:cxn>
                    <a:cxn ang="0">
                      <a:pos x="9" y="66"/>
                    </a:cxn>
                    <a:cxn ang="0">
                      <a:pos x="3" y="62"/>
                    </a:cxn>
                    <a:cxn ang="0">
                      <a:pos x="1" y="58"/>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a:effectLst/>
              </p:spPr>
              <p:txBody>
                <a:bodyPr wrap="none" anchor="ctr"/>
                <a:lstStyle/>
                <a:p>
                  <a:pPr>
                    <a:defRPr/>
                  </a:pPr>
                  <a:endParaRPr lang="en-US"/>
                </a:p>
              </p:txBody>
            </p:sp>
            <p:sp>
              <p:nvSpPr>
                <p:cNvPr id="53" name="Freeform 22"/>
                <p:cNvSpPr>
                  <a:spLocks/>
                </p:cNvSpPr>
                <p:nvPr userDrawn="1"/>
              </p:nvSpPr>
              <p:spPr bwMode="ltGray">
                <a:xfrm>
                  <a:off x="2984" y="732"/>
                  <a:ext cx="19" cy="14"/>
                </a:xfrm>
                <a:custGeom>
                  <a:avLst/>
                  <a:gdLst/>
                  <a:ahLst/>
                  <a:cxnLst>
                    <a:cxn ang="0">
                      <a:pos x="3" y="4"/>
                    </a:cxn>
                    <a:cxn ang="0">
                      <a:pos x="3" y="14"/>
                    </a:cxn>
                    <a:cxn ang="0">
                      <a:pos x="3" y="4"/>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a:effectLst/>
              </p:spPr>
              <p:txBody>
                <a:bodyPr wrap="none" anchor="ctr"/>
                <a:lstStyle/>
                <a:p>
                  <a:pPr>
                    <a:defRPr/>
                  </a:pPr>
                  <a:endParaRPr lang="en-US"/>
                </a:p>
              </p:txBody>
            </p:sp>
            <p:sp>
              <p:nvSpPr>
                <p:cNvPr id="54" name="Freeform 23"/>
                <p:cNvSpPr>
                  <a:spLocks/>
                </p:cNvSpPr>
                <p:nvPr userDrawn="1"/>
              </p:nvSpPr>
              <p:spPr bwMode="ltGray">
                <a:xfrm>
                  <a:off x="3083" y="830"/>
                  <a:ext cx="26" cy="19"/>
                </a:xfrm>
                <a:custGeom>
                  <a:avLst/>
                  <a:gdLst/>
                  <a:ahLst/>
                  <a:cxnLst>
                    <a:cxn ang="0">
                      <a:pos x="8" y="14"/>
                    </a:cxn>
                    <a:cxn ang="0">
                      <a:pos x="14" y="0"/>
                    </a:cxn>
                    <a:cxn ang="0">
                      <a:pos x="14" y="22"/>
                    </a:cxn>
                    <a:cxn ang="0">
                      <a:pos x="8" y="14"/>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a:effectLst/>
              </p:spPr>
              <p:txBody>
                <a:bodyPr wrap="none" anchor="ctr"/>
                <a:lstStyle/>
                <a:p>
                  <a:pPr>
                    <a:defRPr/>
                  </a:pPr>
                  <a:endParaRPr lang="en-US"/>
                </a:p>
              </p:txBody>
            </p:sp>
            <p:sp>
              <p:nvSpPr>
                <p:cNvPr id="55" name="Freeform 24"/>
                <p:cNvSpPr>
                  <a:spLocks/>
                </p:cNvSpPr>
                <p:nvPr userDrawn="1"/>
              </p:nvSpPr>
              <p:spPr bwMode="ltGray">
                <a:xfrm>
                  <a:off x="2766" y="610"/>
                  <a:ext cx="19" cy="12"/>
                </a:xfrm>
                <a:custGeom>
                  <a:avLst/>
                  <a:gdLst/>
                  <a:ahLst/>
                  <a:cxnLst>
                    <a:cxn ang="0">
                      <a:pos x="7" y="12"/>
                    </a:cxn>
                    <a:cxn ang="0">
                      <a:pos x="17" y="2"/>
                    </a:cxn>
                    <a:cxn ang="0">
                      <a:pos x="9" y="12"/>
                    </a:cxn>
                    <a:cxn ang="0">
                      <a:pos x="7" y="12"/>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56" name="Freeform 25"/>
                <p:cNvSpPr>
                  <a:spLocks/>
                </p:cNvSpPr>
                <p:nvPr userDrawn="1"/>
              </p:nvSpPr>
              <p:spPr bwMode="ltGray">
                <a:xfrm>
                  <a:off x="2600" y="712"/>
                  <a:ext cx="19" cy="12"/>
                </a:xfrm>
                <a:custGeom>
                  <a:avLst/>
                  <a:gdLst/>
                  <a:ahLst/>
                  <a:cxnLst>
                    <a:cxn ang="0">
                      <a:pos x="7" y="12"/>
                    </a:cxn>
                    <a:cxn ang="0">
                      <a:pos x="15" y="2"/>
                    </a:cxn>
                    <a:cxn ang="0">
                      <a:pos x="15" y="14"/>
                    </a:cxn>
                    <a:cxn ang="0">
                      <a:pos x="7" y="12"/>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57" name="Freeform 26"/>
                <p:cNvSpPr>
                  <a:spLocks/>
                </p:cNvSpPr>
                <p:nvPr userDrawn="1"/>
              </p:nvSpPr>
              <p:spPr bwMode="ltGray">
                <a:xfrm>
                  <a:off x="2417" y="680"/>
                  <a:ext cx="80" cy="66"/>
                </a:xfrm>
                <a:custGeom>
                  <a:avLst/>
                  <a:gdLst/>
                  <a:ahLst/>
                  <a:cxnLst>
                    <a:cxn ang="0">
                      <a:pos x="0" y="50"/>
                    </a:cxn>
                    <a:cxn ang="0">
                      <a:pos x="14" y="24"/>
                    </a:cxn>
                    <a:cxn ang="0">
                      <a:pos x="26" y="20"/>
                    </a:cxn>
                    <a:cxn ang="0">
                      <a:pos x="48" y="18"/>
                    </a:cxn>
                    <a:cxn ang="0">
                      <a:pos x="58" y="0"/>
                    </a:cxn>
                    <a:cxn ang="0">
                      <a:pos x="80" y="40"/>
                    </a:cxn>
                    <a:cxn ang="0">
                      <a:pos x="70" y="56"/>
                    </a:cxn>
                    <a:cxn ang="0">
                      <a:pos x="54" y="62"/>
                    </a:cxn>
                    <a:cxn ang="0">
                      <a:pos x="48" y="80"/>
                    </a:cxn>
                    <a:cxn ang="0">
                      <a:pos x="32" y="68"/>
                    </a:cxn>
                    <a:cxn ang="0">
                      <a:pos x="38" y="52"/>
                    </a:cxn>
                    <a:cxn ang="0">
                      <a:pos x="30" y="28"/>
                    </a:cxn>
                    <a:cxn ang="0">
                      <a:pos x="20" y="48"/>
                    </a:cxn>
                    <a:cxn ang="0">
                      <a:pos x="8" y="56"/>
                    </a:cxn>
                    <a:cxn ang="0">
                      <a:pos x="0" y="50"/>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a:effectLst/>
              </p:spPr>
              <p:txBody>
                <a:bodyPr wrap="none" anchor="ctr"/>
                <a:lstStyle/>
                <a:p>
                  <a:pPr>
                    <a:defRPr/>
                  </a:pPr>
                  <a:endParaRPr lang="en-US"/>
                </a:p>
              </p:txBody>
            </p:sp>
            <p:sp>
              <p:nvSpPr>
                <p:cNvPr id="58" name="Freeform 27"/>
                <p:cNvSpPr>
                  <a:spLocks/>
                </p:cNvSpPr>
                <p:nvPr userDrawn="1"/>
              </p:nvSpPr>
              <p:spPr bwMode="ltGray">
                <a:xfrm>
                  <a:off x="2391" y="541"/>
                  <a:ext cx="94" cy="142"/>
                </a:xfrm>
                <a:custGeom>
                  <a:avLst/>
                  <a:gdLst/>
                  <a:ahLst/>
                  <a:cxnLst>
                    <a:cxn ang="0">
                      <a:pos x="14" y="96"/>
                    </a:cxn>
                    <a:cxn ang="0">
                      <a:pos x="26" y="128"/>
                    </a:cxn>
                    <a:cxn ang="0">
                      <a:pos x="32" y="108"/>
                    </a:cxn>
                    <a:cxn ang="0">
                      <a:pos x="52" y="100"/>
                    </a:cxn>
                    <a:cxn ang="0">
                      <a:pos x="46" y="124"/>
                    </a:cxn>
                    <a:cxn ang="0">
                      <a:pos x="66" y="126"/>
                    </a:cxn>
                    <a:cxn ang="0">
                      <a:pos x="76" y="142"/>
                    </a:cxn>
                    <a:cxn ang="0">
                      <a:pos x="58" y="148"/>
                    </a:cxn>
                    <a:cxn ang="0">
                      <a:pos x="74" y="174"/>
                    </a:cxn>
                    <a:cxn ang="0">
                      <a:pos x="84" y="154"/>
                    </a:cxn>
                    <a:cxn ang="0">
                      <a:pos x="82" y="112"/>
                    </a:cxn>
                    <a:cxn ang="0">
                      <a:pos x="60" y="106"/>
                    </a:cxn>
                    <a:cxn ang="0">
                      <a:pos x="50" y="82"/>
                    </a:cxn>
                    <a:cxn ang="0">
                      <a:pos x="34" y="82"/>
                    </a:cxn>
                    <a:cxn ang="0">
                      <a:pos x="30" y="70"/>
                    </a:cxn>
                    <a:cxn ang="0">
                      <a:pos x="42" y="42"/>
                    </a:cxn>
                    <a:cxn ang="0">
                      <a:pos x="30" y="0"/>
                    </a:cxn>
                    <a:cxn ang="0">
                      <a:pos x="18" y="22"/>
                    </a:cxn>
                    <a:cxn ang="0">
                      <a:pos x="4" y="46"/>
                    </a:cxn>
                    <a:cxn ang="0">
                      <a:pos x="14" y="76"/>
                    </a:cxn>
                    <a:cxn ang="0">
                      <a:pos x="14" y="96"/>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a:effectLst/>
              </p:spPr>
              <p:txBody>
                <a:bodyPr wrap="none" anchor="ctr"/>
                <a:lstStyle/>
                <a:p>
                  <a:pPr>
                    <a:defRPr/>
                  </a:pPr>
                  <a:endParaRPr lang="en-US"/>
                </a:p>
              </p:txBody>
            </p:sp>
            <p:sp>
              <p:nvSpPr>
                <p:cNvPr id="59" name="Freeform 28"/>
                <p:cNvSpPr>
                  <a:spLocks/>
                </p:cNvSpPr>
                <p:nvPr userDrawn="1"/>
              </p:nvSpPr>
              <p:spPr bwMode="ltGray">
                <a:xfrm>
                  <a:off x="2415" y="644"/>
                  <a:ext cx="32" cy="41"/>
                </a:xfrm>
                <a:custGeom>
                  <a:avLst/>
                  <a:gdLst/>
                  <a:ahLst/>
                  <a:cxnLst>
                    <a:cxn ang="0">
                      <a:pos x="6" y="24"/>
                    </a:cxn>
                    <a:cxn ang="0">
                      <a:pos x="12" y="0"/>
                    </a:cxn>
                    <a:cxn ang="0">
                      <a:pos x="20" y="16"/>
                    </a:cxn>
                    <a:cxn ang="0">
                      <a:pos x="22" y="24"/>
                    </a:cxn>
                    <a:cxn ang="0">
                      <a:pos x="28" y="26"/>
                    </a:cxn>
                    <a:cxn ang="0">
                      <a:pos x="32" y="38"/>
                    </a:cxn>
                    <a:cxn ang="0">
                      <a:pos x="18" y="50"/>
                    </a:cxn>
                    <a:cxn ang="0">
                      <a:pos x="6" y="24"/>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a:effectLst/>
              </p:spPr>
              <p:txBody>
                <a:bodyPr wrap="none" anchor="ctr"/>
                <a:lstStyle/>
                <a:p>
                  <a:pPr>
                    <a:defRPr/>
                  </a:pPr>
                  <a:endParaRPr lang="en-US"/>
                </a:p>
              </p:txBody>
            </p:sp>
            <p:sp>
              <p:nvSpPr>
                <p:cNvPr id="60" name="Freeform 29"/>
                <p:cNvSpPr>
                  <a:spLocks/>
                </p:cNvSpPr>
                <p:nvPr userDrawn="1"/>
              </p:nvSpPr>
              <p:spPr bwMode="ltGray">
                <a:xfrm>
                  <a:off x="2349" y="654"/>
                  <a:ext cx="45" cy="41"/>
                </a:xfrm>
                <a:custGeom>
                  <a:avLst/>
                  <a:gdLst/>
                  <a:ahLst/>
                  <a:cxnLst>
                    <a:cxn ang="0">
                      <a:pos x="0" y="44"/>
                    </a:cxn>
                    <a:cxn ang="0">
                      <a:pos x="22" y="20"/>
                    </a:cxn>
                    <a:cxn ang="0">
                      <a:pos x="36" y="0"/>
                    </a:cxn>
                    <a:cxn ang="0">
                      <a:pos x="24" y="28"/>
                    </a:cxn>
                    <a:cxn ang="0">
                      <a:pos x="2" y="50"/>
                    </a:cxn>
                    <a:cxn ang="0">
                      <a:pos x="0" y="44"/>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a:effectLst/>
              </p:spPr>
              <p:txBody>
                <a:bodyPr wrap="none" anchor="ctr"/>
                <a:lstStyle/>
                <a:p>
                  <a:pPr>
                    <a:defRPr/>
                  </a:pPr>
                  <a:endParaRPr lang="en-US"/>
                </a:p>
              </p:txBody>
            </p:sp>
            <p:sp>
              <p:nvSpPr>
                <p:cNvPr id="61" name="Freeform 30"/>
                <p:cNvSpPr>
                  <a:spLocks/>
                </p:cNvSpPr>
                <p:nvPr userDrawn="1"/>
              </p:nvSpPr>
              <p:spPr bwMode="ltGray">
                <a:xfrm>
                  <a:off x="4808" y="597"/>
                  <a:ext cx="701" cy="438"/>
                </a:xfrm>
                <a:custGeom>
                  <a:avLst/>
                  <a:gdLst/>
                  <a:ahLst/>
                  <a:cxnLst>
                    <a:cxn ang="0">
                      <a:pos x="21" y="280"/>
                    </a:cxn>
                    <a:cxn ang="0">
                      <a:pos x="24" y="250"/>
                    </a:cxn>
                    <a:cxn ang="0">
                      <a:pos x="22" y="245"/>
                    </a:cxn>
                    <a:cxn ang="0">
                      <a:pos x="16" y="218"/>
                    </a:cxn>
                    <a:cxn ang="0">
                      <a:pos x="4" y="215"/>
                    </a:cxn>
                    <a:cxn ang="0">
                      <a:pos x="0" y="191"/>
                    </a:cxn>
                    <a:cxn ang="0">
                      <a:pos x="12" y="180"/>
                    </a:cxn>
                    <a:cxn ang="0">
                      <a:pos x="6" y="165"/>
                    </a:cxn>
                    <a:cxn ang="0">
                      <a:pos x="2" y="160"/>
                    </a:cxn>
                    <a:cxn ang="0">
                      <a:pos x="28" y="120"/>
                    </a:cxn>
                    <a:cxn ang="0">
                      <a:pos x="44" y="96"/>
                    </a:cxn>
                    <a:cxn ang="0">
                      <a:pos x="42" y="70"/>
                    </a:cxn>
                    <a:cxn ang="0">
                      <a:pos x="24" y="43"/>
                    </a:cxn>
                    <a:cxn ang="0">
                      <a:pos x="20" y="32"/>
                    </a:cxn>
                    <a:cxn ang="0">
                      <a:pos x="26" y="36"/>
                    </a:cxn>
                    <a:cxn ang="0">
                      <a:pos x="48" y="35"/>
                    </a:cxn>
                    <a:cxn ang="0">
                      <a:pos x="64" y="11"/>
                    </a:cxn>
                    <a:cxn ang="0">
                      <a:pos x="82" y="0"/>
                    </a:cxn>
                    <a:cxn ang="0">
                      <a:pos x="88" y="2"/>
                    </a:cxn>
                    <a:cxn ang="0">
                      <a:pos x="92" y="9"/>
                    </a:cxn>
                    <a:cxn ang="0">
                      <a:pos x="98" y="5"/>
                    </a:cxn>
                    <a:cxn ang="0">
                      <a:pos x="110" y="8"/>
                    </a:cxn>
                    <a:cxn ang="0">
                      <a:pos x="116" y="9"/>
                    </a:cxn>
                    <a:cxn ang="0">
                      <a:pos x="141" y="14"/>
                    </a:cxn>
                    <a:cxn ang="0">
                      <a:pos x="155" y="24"/>
                    </a:cxn>
                    <a:cxn ang="0">
                      <a:pos x="167" y="17"/>
                    </a:cxn>
                    <a:cxn ang="0">
                      <a:pos x="173" y="14"/>
                    </a:cxn>
                    <a:cxn ang="0">
                      <a:pos x="195" y="14"/>
                    </a:cxn>
                    <a:cxn ang="0">
                      <a:pos x="211" y="32"/>
                    </a:cxn>
                    <a:cxn ang="0">
                      <a:pos x="231" y="59"/>
                    </a:cxn>
                    <a:cxn ang="0">
                      <a:pos x="245" y="70"/>
                    </a:cxn>
                    <a:cxn ang="0">
                      <a:pos x="257" y="68"/>
                    </a:cxn>
                    <a:cxn ang="0">
                      <a:pos x="270" y="65"/>
                    </a:cxn>
                    <a:cxn ang="0">
                      <a:pos x="290" y="71"/>
                    </a:cxn>
                    <a:cxn ang="0">
                      <a:pos x="300" y="81"/>
                    </a:cxn>
                    <a:cxn ang="0">
                      <a:pos x="308" y="90"/>
                    </a:cxn>
                    <a:cxn ang="0">
                      <a:pos x="318" y="111"/>
                    </a:cxn>
                    <a:cxn ang="0">
                      <a:pos x="322" y="120"/>
                    </a:cxn>
                    <a:cxn ang="0">
                      <a:pos x="324" y="125"/>
                    </a:cxn>
                    <a:cxn ang="0">
                      <a:pos x="310" y="142"/>
                    </a:cxn>
                    <a:cxn ang="0">
                      <a:pos x="322" y="141"/>
                    </a:cxn>
                    <a:cxn ang="0">
                      <a:pos x="342" y="155"/>
                    </a:cxn>
                    <a:cxn ang="0">
                      <a:pos x="364" y="157"/>
                    </a:cxn>
                    <a:cxn ang="0">
                      <a:pos x="380" y="168"/>
                    </a:cxn>
                    <a:cxn ang="0">
                      <a:pos x="382" y="172"/>
                    </a:cxn>
                    <a:cxn ang="0">
                      <a:pos x="382" y="176"/>
                    </a:cxn>
                    <a:cxn ang="0">
                      <a:pos x="394" y="172"/>
                    </a:cxn>
                    <a:cxn ang="0">
                      <a:pos x="400" y="171"/>
                    </a:cxn>
                    <a:cxn ang="0">
                      <a:pos x="439" y="185"/>
                    </a:cxn>
                    <a:cxn ang="0">
                      <a:pos x="447" y="199"/>
                    </a:cxn>
                    <a:cxn ang="0">
                      <a:pos x="465" y="201"/>
                    </a:cxn>
                    <a:cxn ang="0">
                      <a:pos x="471" y="215"/>
                    </a:cxn>
                    <a:cxn ang="0">
                      <a:pos x="451" y="258"/>
                    </a:cxn>
                    <a:cxn ang="0">
                      <a:pos x="435" y="281"/>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a:effectLst/>
              </p:spPr>
              <p:txBody>
                <a:bodyPr wrap="none" anchor="ctr"/>
                <a:lstStyle/>
                <a:p>
                  <a:pPr>
                    <a:defRPr/>
                  </a:pPr>
                  <a:endParaRPr lang="en-US"/>
                </a:p>
              </p:txBody>
            </p:sp>
            <p:sp>
              <p:nvSpPr>
                <p:cNvPr id="62" name="Freeform 31"/>
                <p:cNvSpPr>
                  <a:spLocks/>
                </p:cNvSpPr>
                <p:nvPr userDrawn="1"/>
              </p:nvSpPr>
              <p:spPr bwMode="ltGray">
                <a:xfrm>
                  <a:off x="3880" y="-7"/>
                  <a:ext cx="984" cy="692"/>
                </a:xfrm>
                <a:custGeom>
                  <a:avLst/>
                  <a:gdLst/>
                  <a:ahLst/>
                  <a:cxnLst>
                    <a:cxn ang="0">
                      <a:pos x="406" y="6"/>
                    </a:cxn>
                    <a:cxn ang="0">
                      <a:pos x="502" y="34"/>
                    </a:cxn>
                    <a:cxn ang="0">
                      <a:pos x="550" y="38"/>
                    </a:cxn>
                    <a:cxn ang="0">
                      <a:pos x="578" y="130"/>
                    </a:cxn>
                    <a:cxn ang="0">
                      <a:pos x="586" y="90"/>
                    </a:cxn>
                    <a:cxn ang="0">
                      <a:pos x="606" y="70"/>
                    </a:cxn>
                    <a:cxn ang="0">
                      <a:pos x="642" y="126"/>
                    </a:cxn>
                    <a:cxn ang="0">
                      <a:pos x="682" y="98"/>
                    </a:cxn>
                    <a:cxn ang="0">
                      <a:pos x="706" y="86"/>
                    </a:cxn>
                    <a:cxn ang="0">
                      <a:pos x="762" y="2"/>
                    </a:cxn>
                    <a:cxn ang="0">
                      <a:pos x="798" y="70"/>
                    </a:cxn>
                    <a:cxn ang="0">
                      <a:pos x="798" y="130"/>
                    </a:cxn>
                    <a:cxn ang="0">
                      <a:pos x="790" y="158"/>
                    </a:cxn>
                    <a:cxn ang="0">
                      <a:pos x="766" y="162"/>
                    </a:cxn>
                    <a:cxn ang="0">
                      <a:pos x="762" y="186"/>
                    </a:cxn>
                    <a:cxn ang="0">
                      <a:pos x="802" y="226"/>
                    </a:cxn>
                    <a:cxn ang="0">
                      <a:pos x="786" y="322"/>
                    </a:cxn>
                    <a:cxn ang="0">
                      <a:pos x="830" y="414"/>
                    </a:cxn>
                    <a:cxn ang="0">
                      <a:pos x="854" y="450"/>
                    </a:cxn>
                    <a:cxn ang="0">
                      <a:pos x="830" y="450"/>
                    </a:cxn>
                    <a:cxn ang="0">
                      <a:pos x="746" y="378"/>
                    </a:cxn>
                    <a:cxn ang="0">
                      <a:pos x="678" y="402"/>
                    </a:cxn>
                    <a:cxn ang="0">
                      <a:pos x="590" y="442"/>
                    </a:cxn>
                    <a:cxn ang="0">
                      <a:pos x="642" y="578"/>
                    </a:cxn>
                    <a:cxn ang="0">
                      <a:pos x="710" y="610"/>
                    </a:cxn>
                    <a:cxn ang="0">
                      <a:pos x="738" y="550"/>
                    </a:cxn>
                    <a:cxn ang="0">
                      <a:pos x="774" y="570"/>
                    </a:cxn>
                    <a:cxn ang="0">
                      <a:pos x="766" y="630"/>
                    </a:cxn>
                    <a:cxn ang="0">
                      <a:pos x="802" y="670"/>
                    </a:cxn>
                    <a:cxn ang="0">
                      <a:pos x="838" y="658"/>
                    </a:cxn>
                    <a:cxn ang="0">
                      <a:pos x="922" y="806"/>
                    </a:cxn>
                    <a:cxn ang="0">
                      <a:pos x="942" y="826"/>
                    </a:cxn>
                    <a:cxn ang="0">
                      <a:pos x="874" y="810"/>
                    </a:cxn>
                    <a:cxn ang="0">
                      <a:pos x="830" y="758"/>
                    </a:cxn>
                    <a:cxn ang="0">
                      <a:pos x="778" y="710"/>
                    </a:cxn>
                    <a:cxn ang="0">
                      <a:pos x="702" y="662"/>
                    </a:cxn>
                    <a:cxn ang="0">
                      <a:pos x="614" y="646"/>
                    </a:cxn>
                    <a:cxn ang="0">
                      <a:pos x="506" y="594"/>
                    </a:cxn>
                    <a:cxn ang="0">
                      <a:pos x="462" y="506"/>
                    </a:cxn>
                    <a:cxn ang="0">
                      <a:pos x="430" y="462"/>
                    </a:cxn>
                    <a:cxn ang="0">
                      <a:pos x="382" y="430"/>
                    </a:cxn>
                    <a:cxn ang="0">
                      <a:pos x="342" y="370"/>
                    </a:cxn>
                    <a:cxn ang="0">
                      <a:pos x="354" y="414"/>
                    </a:cxn>
                    <a:cxn ang="0">
                      <a:pos x="418" y="494"/>
                    </a:cxn>
                    <a:cxn ang="0">
                      <a:pos x="422" y="526"/>
                    </a:cxn>
                    <a:cxn ang="0">
                      <a:pos x="394" y="498"/>
                    </a:cxn>
                    <a:cxn ang="0">
                      <a:pos x="354" y="466"/>
                    </a:cxn>
                    <a:cxn ang="0">
                      <a:pos x="314" y="402"/>
                    </a:cxn>
                    <a:cxn ang="0">
                      <a:pos x="266" y="346"/>
                    </a:cxn>
                    <a:cxn ang="0">
                      <a:pos x="210" y="314"/>
                    </a:cxn>
                    <a:cxn ang="0">
                      <a:pos x="154" y="238"/>
                    </a:cxn>
                    <a:cxn ang="0">
                      <a:pos x="66" y="66"/>
                    </a:cxn>
                    <a:cxn ang="0">
                      <a:pos x="34" y="38"/>
                    </a:cxn>
                    <a:cxn ang="0">
                      <a:pos x="46" y="22"/>
                    </a:cxn>
                    <a:cxn ang="0">
                      <a:pos x="102" y="70"/>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a:effectLst/>
              </p:spPr>
              <p:txBody>
                <a:bodyPr wrap="none" anchor="ctr"/>
                <a:lstStyle/>
                <a:p>
                  <a:pPr>
                    <a:defRPr/>
                  </a:pPr>
                  <a:endParaRPr lang="en-US"/>
                </a:p>
              </p:txBody>
            </p:sp>
            <p:sp>
              <p:nvSpPr>
                <p:cNvPr id="63" name="Freeform 32"/>
                <p:cNvSpPr>
                  <a:spLocks/>
                </p:cNvSpPr>
                <p:nvPr userDrawn="1"/>
              </p:nvSpPr>
              <p:spPr bwMode="ltGray">
                <a:xfrm>
                  <a:off x="3577" y="490"/>
                  <a:ext cx="36" cy="39"/>
                </a:xfrm>
                <a:custGeom>
                  <a:avLst/>
                  <a:gdLst/>
                  <a:ahLst/>
                  <a:cxnLst>
                    <a:cxn ang="0">
                      <a:pos x="6" y="28"/>
                    </a:cxn>
                    <a:cxn ang="0">
                      <a:pos x="10" y="48"/>
                    </a:cxn>
                    <a:cxn ang="0">
                      <a:pos x="6" y="28"/>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64" name="Freeform 33"/>
                <p:cNvSpPr>
                  <a:spLocks/>
                </p:cNvSpPr>
                <p:nvPr userDrawn="1"/>
              </p:nvSpPr>
              <p:spPr bwMode="ltGray">
                <a:xfrm>
                  <a:off x="3549" y="475"/>
                  <a:ext cx="38" cy="29"/>
                </a:xfrm>
                <a:custGeom>
                  <a:avLst/>
                  <a:gdLst/>
                  <a:ahLst/>
                  <a:cxnLst>
                    <a:cxn ang="0">
                      <a:pos x="0" y="5"/>
                    </a:cxn>
                    <a:cxn ang="0">
                      <a:pos x="12" y="1"/>
                    </a:cxn>
                    <a:cxn ang="0">
                      <a:pos x="36" y="17"/>
                    </a:cxn>
                    <a:cxn ang="0">
                      <a:pos x="8" y="17"/>
                    </a:cxn>
                    <a:cxn ang="0">
                      <a:pos x="0" y="5"/>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a:effectLst/>
              </p:spPr>
              <p:txBody>
                <a:bodyPr wrap="none" anchor="ctr"/>
                <a:lstStyle/>
                <a:p>
                  <a:pPr>
                    <a:defRPr/>
                  </a:pPr>
                  <a:endParaRPr lang="en-US"/>
                </a:p>
              </p:txBody>
            </p:sp>
            <p:sp>
              <p:nvSpPr>
                <p:cNvPr id="65" name="Freeform 34"/>
                <p:cNvSpPr>
                  <a:spLocks/>
                </p:cNvSpPr>
                <p:nvPr userDrawn="1"/>
              </p:nvSpPr>
              <p:spPr bwMode="ltGray">
                <a:xfrm>
                  <a:off x="4686" y="394"/>
                  <a:ext cx="171" cy="81"/>
                </a:xfrm>
                <a:custGeom>
                  <a:avLst/>
                  <a:gdLst/>
                  <a:ahLst/>
                  <a:cxnLst>
                    <a:cxn ang="0">
                      <a:pos x="0" y="49"/>
                    </a:cxn>
                    <a:cxn ang="0">
                      <a:pos x="28" y="25"/>
                    </a:cxn>
                    <a:cxn ang="0">
                      <a:pos x="56" y="21"/>
                    </a:cxn>
                    <a:cxn ang="0">
                      <a:pos x="80" y="9"/>
                    </a:cxn>
                    <a:cxn ang="0">
                      <a:pos x="64" y="25"/>
                    </a:cxn>
                    <a:cxn ang="0">
                      <a:pos x="124" y="49"/>
                    </a:cxn>
                    <a:cxn ang="0">
                      <a:pos x="160" y="65"/>
                    </a:cxn>
                    <a:cxn ang="0">
                      <a:pos x="116" y="77"/>
                    </a:cxn>
                    <a:cxn ang="0">
                      <a:pos x="88" y="57"/>
                    </a:cxn>
                    <a:cxn ang="0">
                      <a:pos x="76" y="53"/>
                    </a:cxn>
                    <a:cxn ang="0">
                      <a:pos x="24" y="41"/>
                    </a:cxn>
                    <a:cxn ang="0">
                      <a:pos x="0" y="49"/>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a:effectLst/>
              </p:spPr>
              <p:txBody>
                <a:bodyPr wrap="none" anchor="ctr"/>
                <a:lstStyle/>
                <a:p>
                  <a:pPr>
                    <a:defRPr/>
                  </a:pPr>
                  <a:endParaRPr lang="en-US"/>
                </a:p>
              </p:txBody>
            </p:sp>
            <p:sp>
              <p:nvSpPr>
                <p:cNvPr id="66" name="Freeform 35"/>
                <p:cNvSpPr>
                  <a:spLocks/>
                </p:cNvSpPr>
                <p:nvPr userDrawn="1"/>
              </p:nvSpPr>
              <p:spPr bwMode="ltGray">
                <a:xfrm>
                  <a:off x="4867" y="460"/>
                  <a:ext cx="138" cy="37"/>
                </a:xfrm>
                <a:custGeom>
                  <a:avLst/>
                  <a:gdLst/>
                  <a:ahLst/>
                  <a:cxnLst>
                    <a:cxn ang="0">
                      <a:pos x="0" y="0"/>
                    </a:cxn>
                    <a:cxn ang="0">
                      <a:pos x="52" y="4"/>
                    </a:cxn>
                    <a:cxn ang="0">
                      <a:pos x="88" y="24"/>
                    </a:cxn>
                    <a:cxn ang="0">
                      <a:pos x="112" y="20"/>
                    </a:cxn>
                    <a:cxn ang="0">
                      <a:pos x="108" y="44"/>
                    </a:cxn>
                    <a:cxn ang="0">
                      <a:pos x="64" y="40"/>
                    </a:cxn>
                    <a:cxn ang="0">
                      <a:pos x="0" y="36"/>
                    </a:cxn>
                    <a:cxn ang="0">
                      <a:pos x="28" y="20"/>
                    </a:cxn>
                    <a:cxn ang="0">
                      <a:pos x="0" y="0"/>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a:effectLst/>
              </p:spPr>
              <p:txBody>
                <a:bodyPr wrap="none" anchor="ctr"/>
                <a:lstStyle/>
                <a:p>
                  <a:pPr>
                    <a:defRPr/>
                  </a:pPr>
                  <a:endParaRPr lang="en-US"/>
                </a:p>
              </p:txBody>
            </p:sp>
            <p:sp>
              <p:nvSpPr>
                <p:cNvPr id="67" name="Freeform 36"/>
                <p:cNvSpPr>
                  <a:spLocks/>
                </p:cNvSpPr>
                <p:nvPr userDrawn="1"/>
              </p:nvSpPr>
              <p:spPr bwMode="ltGray">
                <a:xfrm>
                  <a:off x="4794" y="480"/>
                  <a:ext cx="56" cy="34"/>
                </a:xfrm>
                <a:custGeom>
                  <a:avLst/>
                  <a:gdLst/>
                  <a:ahLst/>
                  <a:cxnLst>
                    <a:cxn ang="0">
                      <a:pos x="17" y="25"/>
                    </a:cxn>
                    <a:cxn ang="0">
                      <a:pos x="37" y="13"/>
                    </a:cxn>
                    <a:cxn ang="0">
                      <a:pos x="17" y="2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a:effectLst/>
              </p:spPr>
              <p:txBody>
                <a:bodyPr wrap="none" anchor="ctr"/>
                <a:lstStyle/>
                <a:p>
                  <a:pPr>
                    <a:defRPr/>
                  </a:pPr>
                  <a:endParaRPr lang="en-US"/>
                </a:p>
              </p:txBody>
            </p:sp>
            <p:sp>
              <p:nvSpPr>
                <p:cNvPr id="68" name="Freeform 37"/>
                <p:cNvSpPr>
                  <a:spLocks/>
                </p:cNvSpPr>
                <p:nvPr userDrawn="1"/>
              </p:nvSpPr>
              <p:spPr bwMode="ltGray">
                <a:xfrm>
                  <a:off x="4757" y="375"/>
                  <a:ext cx="37" cy="44"/>
                </a:xfrm>
                <a:custGeom>
                  <a:avLst/>
                  <a:gdLst/>
                  <a:ahLst/>
                  <a:cxnLst>
                    <a:cxn ang="0">
                      <a:pos x="19" y="32"/>
                    </a:cxn>
                    <a:cxn ang="0">
                      <a:pos x="19" y="0"/>
                    </a:cxn>
                    <a:cxn ang="0">
                      <a:pos x="19" y="32"/>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a:effectLst/>
              </p:spPr>
              <p:txBody>
                <a:bodyPr wrap="none" anchor="ctr"/>
                <a:lstStyle/>
                <a:p>
                  <a:pPr>
                    <a:defRPr/>
                  </a:pPr>
                  <a:endParaRPr lang="en-US"/>
                </a:p>
              </p:txBody>
            </p:sp>
            <p:sp>
              <p:nvSpPr>
                <p:cNvPr id="69" name="Freeform 38"/>
                <p:cNvSpPr>
                  <a:spLocks/>
                </p:cNvSpPr>
                <p:nvPr userDrawn="1"/>
              </p:nvSpPr>
              <p:spPr bwMode="ltGray">
                <a:xfrm>
                  <a:off x="5054" y="507"/>
                  <a:ext cx="45" cy="66"/>
                </a:xfrm>
                <a:custGeom>
                  <a:avLst/>
                  <a:gdLst/>
                  <a:ahLst/>
                  <a:cxnLst>
                    <a:cxn ang="0">
                      <a:pos x="4" y="9"/>
                    </a:cxn>
                    <a:cxn ang="0">
                      <a:pos x="20" y="33"/>
                    </a:cxn>
                    <a:cxn ang="0">
                      <a:pos x="24" y="49"/>
                    </a:cxn>
                    <a:cxn ang="0">
                      <a:pos x="36" y="53"/>
                    </a:cxn>
                    <a:cxn ang="0">
                      <a:pos x="24" y="73"/>
                    </a:cxn>
                    <a:cxn ang="0">
                      <a:pos x="0" y="21"/>
                    </a:cxn>
                    <a:cxn ang="0">
                      <a:pos x="4" y="9"/>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a:effectLst/>
              </p:spPr>
              <p:txBody>
                <a:bodyPr wrap="none" anchor="ctr"/>
                <a:lstStyle/>
                <a:p>
                  <a:pPr>
                    <a:defRPr/>
                  </a:pPr>
                  <a:endParaRPr lang="en-US"/>
                </a:p>
              </p:txBody>
            </p:sp>
            <p:sp>
              <p:nvSpPr>
                <p:cNvPr id="70" name="Freeform 39"/>
                <p:cNvSpPr>
                  <a:spLocks/>
                </p:cNvSpPr>
                <p:nvPr userDrawn="1"/>
              </p:nvSpPr>
              <p:spPr bwMode="ltGray">
                <a:xfrm>
                  <a:off x="4260" y="6"/>
                  <a:ext cx="480" cy="100"/>
                </a:xfrm>
                <a:custGeom>
                  <a:avLst/>
                  <a:gdLst/>
                  <a:ahLst/>
                  <a:cxnLst>
                    <a:cxn ang="0">
                      <a:pos x="220" y="1"/>
                    </a:cxn>
                    <a:cxn ang="0">
                      <a:pos x="231" y="8"/>
                    </a:cxn>
                    <a:cxn ang="0">
                      <a:pos x="235" y="0"/>
                    </a:cxn>
                    <a:cxn ang="0">
                      <a:pos x="265" y="0"/>
                    </a:cxn>
                    <a:cxn ang="0">
                      <a:pos x="287" y="17"/>
                    </a:cxn>
                    <a:cxn ang="0">
                      <a:pos x="319" y="10"/>
                    </a:cxn>
                    <a:cxn ang="0">
                      <a:pos x="314" y="29"/>
                    </a:cxn>
                    <a:cxn ang="0">
                      <a:pos x="298" y="46"/>
                    </a:cxn>
                    <a:cxn ang="0">
                      <a:pos x="295" y="29"/>
                    </a:cxn>
                    <a:cxn ang="0">
                      <a:pos x="287" y="31"/>
                    </a:cxn>
                    <a:cxn ang="0">
                      <a:pos x="279" y="29"/>
                    </a:cxn>
                    <a:cxn ang="0">
                      <a:pos x="263" y="21"/>
                    </a:cxn>
                    <a:cxn ang="0">
                      <a:pos x="228" y="38"/>
                    </a:cxn>
                    <a:cxn ang="0">
                      <a:pos x="201" y="44"/>
                    </a:cxn>
                    <a:cxn ang="0">
                      <a:pos x="212" y="57"/>
                    </a:cxn>
                    <a:cxn ang="0">
                      <a:pos x="188" y="63"/>
                    </a:cxn>
                    <a:cxn ang="0">
                      <a:pos x="169" y="61"/>
                    </a:cxn>
                    <a:cxn ang="0">
                      <a:pos x="177" y="57"/>
                    </a:cxn>
                    <a:cxn ang="0">
                      <a:pos x="171" y="40"/>
                    </a:cxn>
                    <a:cxn ang="0">
                      <a:pos x="169" y="31"/>
                    </a:cxn>
                    <a:cxn ang="0">
                      <a:pos x="158" y="23"/>
                    </a:cxn>
                    <a:cxn ang="0">
                      <a:pos x="142" y="27"/>
                    </a:cxn>
                    <a:cxn ang="0">
                      <a:pos x="134" y="27"/>
                    </a:cxn>
                    <a:cxn ang="0">
                      <a:pos x="123" y="25"/>
                    </a:cxn>
                    <a:cxn ang="0">
                      <a:pos x="83" y="2"/>
                    </a:cxn>
                    <a:cxn ang="0">
                      <a:pos x="59" y="14"/>
                    </a:cxn>
                    <a:cxn ang="0">
                      <a:pos x="1" y="0"/>
                    </a:cxn>
                    <a:cxn ang="0">
                      <a:pos x="220" y="1"/>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a:effectLst/>
              </p:spPr>
              <p:txBody>
                <a:bodyPr wrap="none" anchor="ctr"/>
                <a:lstStyle/>
                <a:p>
                  <a:pPr>
                    <a:defRPr/>
                  </a:pPr>
                  <a:endParaRPr lang="en-US"/>
                </a:p>
              </p:txBody>
            </p:sp>
            <p:sp>
              <p:nvSpPr>
                <p:cNvPr id="71" name="Freeform 40"/>
                <p:cNvSpPr>
                  <a:spLocks/>
                </p:cNvSpPr>
                <p:nvPr userDrawn="1"/>
              </p:nvSpPr>
              <p:spPr bwMode="ltGray">
                <a:xfrm>
                  <a:off x="3835" y="3"/>
                  <a:ext cx="446" cy="49"/>
                </a:xfrm>
                <a:custGeom>
                  <a:avLst/>
                  <a:gdLst/>
                  <a:ahLst/>
                  <a:cxnLst>
                    <a:cxn ang="0">
                      <a:pos x="105" y="31"/>
                    </a:cxn>
                    <a:cxn ang="0">
                      <a:pos x="30" y="1"/>
                    </a:cxn>
                    <a:cxn ang="0">
                      <a:pos x="285" y="0"/>
                    </a:cxn>
                    <a:cxn ang="0">
                      <a:pos x="296" y="14"/>
                    </a:cxn>
                    <a:cxn ang="0">
                      <a:pos x="264" y="16"/>
                    </a:cxn>
                    <a:cxn ang="0">
                      <a:pos x="105" y="3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a:effectLst/>
              </p:spPr>
              <p:txBody>
                <a:bodyPr wrap="none" anchor="ctr"/>
                <a:lstStyle/>
                <a:p>
                  <a:pPr>
                    <a:defRPr/>
                  </a:pPr>
                  <a:endParaRPr lang="en-US"/>
                </a:p>
              </p:txBody>
            </p:sp>
            <p:sp>
              <p:nvSpPr>
                <p:cNvPr id="72" name="Freeform 41"/>
                <p:cNvSpPr>
                  <a:spLocks/>
                </p:cNvSpPr>
                <p:nvPr userDrawn="1"/>
              </p:nvSpPr>
              <p:spPr bwMode="ltGray">
                <a:xfrm>
                  <a:off x="2853" y="74"/>
                  <a:ext cx="42" cy="25"/>
                </a:xfrm>
                <a:custGeom>
                  <a:avLst/>
                  <a:gdLst/>
                  <a:ahLst/>
                  <a:cxnLst>
                    <a:cxn ang="0">
                      <a:pos x="0" y="25"/>
                    </a:cxn>
                    <a:cxn ang="0">
                      <a:pos x="12" y="29"/>
                    </a:cxn>
                    <a:cxn ang="0">
                      <a:pos x="0" y="2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a:effectLst/>
              </p:spPr>
              <p:txBody>
                <a:bodyPr wrap="none" anchor="ctr"/>
                <a:lstStyle/>
                <a:p>
                  <a:pPr>
                    <a:defRPr/>
                  </a:pPr>
                  <a:endParaRPr lang="en-US"/>
                </a:p>
              </p:txBody>
            </p:sp>
            <p:sp>
              <p:nvSpPr>
                <p:cNvPr id="73" name="Freeform 42"/>
                <p:cNvSpPr>
                  <a:spLocks/>
                </p:cNvSpPr>
                <p:nvPr userDrawn="1"/>
              </p:nvSpPr>
              <p:spPr bwMode="ltGray">
                <a:xfrm>
                  <a:off x="1704" y="3"/>
                  <a:ext cx="1022" cy="372"/>
                </a:xfrm>
                <a:custGeom>
                  <a:avLst/>
                  <a:gdLst/>
                  <a:ahLst/>
                  <a:cxnLst>
                    <a:cxn ang="0">
                      <a:pos x="73" y="1"/>
                    </a:cxn>
                    <a:cxn ang="0">
                      <a:pos x="436" y="0"/>
                    </a:cxn>
                    <a:cxn ang="0">
                      <a:pos x="416" y="54"/>
                    </a:cxn>
                    <a:cxn ang="0">
                      <a:pos x="397" y="68"/>
                    </a:cxn>
                    <a:cxn ang="0">
                      <a:pos x="392" y="70"/>
                    </a:cxn>
                    <a:cxn ang="0">
                      <a:pos x="375" y="73"/>
                    </a:cxn>
                    <a:cxn ang="0">
                      <a:pos x="361" y="88"/>
                    </a:cxn>
                    <a:cxn ang="0">
                      <a:pos x="362" y="99"/>
                    </a:cxn>
                    <a:cxn ang="0">
                      <a:pos x="364" y="107"/>
                    </a:cxn>
                    <a:cxn ang="0">
                      <a:pos x="366" y="113"/>
                    </a:cxn>
                    <a:cxn ang="0">
                      <a:pos x="362" y="122"/>
                    </a:cxn>
                    <a:cxn ang="0">
                      <a:pos x="351" y="120"/>
                    </a:cxn>
                    <a:cxn ang="0">
                      <a:pos x="342" y="129"/>
                    </a:cxn>
                    <a:cxn ang="0">
                      <a:pos x="347" y="105"/>
                    </a:cxn>
                    <a:cxn ang="0">
                      <a:pos x="338" y="100"/>
                    </a:cxn>
                    <a:cxn ang="0">
                      <a:pos x="344" y="93"/>
                    </a:cxn>
                    <a:cxn ang="0">
                      <a:pos x="342" y="89"/>
                    </a:cxn>
                    <a:cxn ang="0">
                      <a:pos x="320" y="94"/>
                    </a:cxn>
                    <a:cxn ang="0">
                      <a:pos x="317" y="85"/>
                    </a:cxn>
                    <a:cxn ang="0">
                      <a:pos x="297" y="94"/>
                    </a:cxn>
                    <a:cxn ang="0">
                      <a:pos x="320" y="103"/>
                    </a:cxn>
                    <a:cxn ang="0">
                      <a:pos x="305" y="117"/>
                    </a:cxn>
                    <a:cxn ang="0">
                      <a:pos x="311" y="126"/>
                    </a:cxn>
                    <a:cxn ang="0">
                      <a:pos x="315" y="138"/>
                    </a:cxn>
                    <a:cxn ang="0">
                      <a:pos x="309" y="139"/>
                    </a:cxn>
                    <a:cxn ang="0">
                      <a:pos x="314" y="144"/>
                    </a:cxn>
                    <a:cxn ang="0">
                      <a:pos x="307" y="152"/>
                    </a:cxn>
                    <a:cxn ang="0">
                      <a:pos x="0" y="149"/>
                    </a:cxn>
                    <a:cxn ang="0">
                      <a:pos x="73" y="1"/>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a:effectLst/>
              </p:spPr>
              <p:txBody>
                <a:bodyPr wrap="none" anchor="ctr"/>
                <a:lstStyle/>
                <a:p>
                  <a:pPr>
                    <a:defRPr/>
                  </a:pPr>
                  <a:endParaRPr lang="en-US"/>
                </a:p>
              </p:txBody>
            </p:sp>
            <p:sp>
              <p:nvSpPr>
                <p:cNvPr id="74" name="Freeform 43"/>
                <p:cNvSpPr>
                  <a:spLocks/>
                </p:cNvSpPr>
                <p:nvPr userDrawn="1"/>
              </p:nvSpPr>
              <p:spPr bwMode="ltGray">
                <a:xfrm>
                  <a:off x="2729" y="-9"/>
                  <a:ext cx="47" cy="134"/>
                </a:xfrm>
                <a:custGeom>
                  <a:avLst/>
                  <a:gdLst/>
                  <a:ahLst/>
                  <a:cxnLst>
                    <a:cxn ang="0">
                      <a:pos x="5" y="156"/>
                    </a:cxn>
                    <a:cxn ang="0">
                      <a:pos x="15" y="108"/>
                    </a:cxn>
                    <a:cxn ang="0">
                      <a:pos x="17" y="68"/>
                    </a:cxn>
                    <a:cxn ang="0">
                      <a:pos x="11" y="40"/>
                    </a:cxn>
                    <a:cxn ang="0">
                      <a:pos x="17" y="12"/>
                    </a:cxn>
                    <a:cxn ang="0">
                      <a:pos x="21" y="0"/>
                    </a:cxn>
                    <a:cxn ang="0">
                      <a:pos x="31" y="30"/>
                    </a:cxn>
                    <a:cxn ang="0">
                      <a:pos x="47" y="98"/>
                    </a:cxn>
                    <a:cxn ang="0">
                      <a:pos x="31" y="108"/>
                    </a:cxn>
                    <a:cxn ang="0">
                      <a:pos x="23" y="126"/>
                    </a:cxn>
                    <a:cxn ang="0">
                      <a:pos x="21" y="132"/>
                    </a:cxn>
                    <a:cxn ang="0">
                      <a:pos x="27" y="134"/>
                    </a:cxn>
                    <a:cxn ang="0">
                      <a:pos x="31" y="146"/>
                    </a:cxn>
                    <a:cxn ang="0">
                      <a:pos x="13" y="148"/>
                    </a:cxn>
                    <a:cxn ang="0">
                      <a:pos x="7" y="160"/>
                    </a:cxn>
                    <a:cxn ang="0">
                      <a:pos x="3" y="154"/>
                    </a:cxn>
                    <a:cxn ang="0">
                      <a:pos x="5" y="156"/>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a:effectLst/>
              </p:spPr>
              <p:txBody>
                <a:bodyPr wrap="none" anchor="ctr"/>
                <a:lstStyle/>
                <a:p>
                  <a:pPr>
                    <a:defRPr/>
                  </a:pPr>
                  <a:endParaRPr lang="en-US"/>
                </a:p>
              </p:txBody>
            </p:sp>
            <p:sp>
              <p:nvSpPr>
                <p:cNvPr id="75" name="Freeform 44"/>
                <p:cNvSpPr>
                  <a:spLocks/>
                </p:cNvSpPr>
                <p:nvPr userDrawn="1"/>
              </p:nvSpPr>
              <p:spPr bwMode="ltGray">
                <a:xfrm>
                  <a:off x="2701" y="103"/>
                  <a:ext cx="138" cy="84"/>
                </a:xfrm>
                <a:custGeom>
                  <a:avLst/>
                  <a:gdLst/>
                  <a:ahLst/>
                  <a:cxnLst>
                    <a:cxn ang="0">
                      <a:pos x="26" y="61"/>
                    </a:cxn>
                    <a:cxn ang="0">
                      <a:pos x="30" y="43"/>
                    </a:cxn>
                    <a:cxn ang="0">
                      <a:pos x="50" y="33"/>
                    </a:cxn>
                    <a:cxn ang="0">
                      <a:pos x="54" y="45"/>
                    </a:cxn>
                    <a:cxn ang="0">
                      <a:pos x="66" y="49"/>
                    </a:cxn>
                    <a:cxn ang="0">
                      <a:pos x="80" y="55"/>
                    </a:cxn>
                    <a:cxn ang="0">
                      <a:pos x="116" y="33"/>
                    </a:cxn>
                    <a:cxn ang="0">
                      <a:pos x="130" y="17"/>
                    </a:cxn>
                    <a:cxn ang="0">
                      <a:pos x="138" y="11"/>
                    </a:cxn>
                    <a:cxn ang="0">
                      <a:pos x="106" y="49"/>
                    </a:cxn>
                    <a:cxn ang="0">
                      <a:pos x="84" y="67"/>
                    </a:cxn>
                    <a:cxn ang="0">
                      <a:pos x="66" y="81"/>
                    </a:cxn>
                    <a:cxn ang="0">
                      <a:pos x="48" y="103"/>
                    </a:cxn>
                    <a:cxn ang="0">
                      <a:pos x="26" y="89"/>
                    </a:cxn>
                    <a:cxn ang="0">
                      <a:pos x="20" y="87"/>
                    </a:cxn>
                    <a:cxn ang="0">
                      <a:pos x="22" y="97"/>
                    </a:cxn>
                    <a:cxn ang="0">
                      <a:pos x="0" y="97"/>
                    </a:cxn>
                    <a:cxn ang="0">
                      <a:pos x="10" y="79"/>
                    </a:cxn>
                    <a:cxn ang="0">
                      <a:pos x="26" y="61"/>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a:effectLst/>
              </p:spPr>
              <p:txBody>
                <a:bodyPr wrap="none" anchor="ctr"/>
                <a:lstStyle/>
                <a:p>
                  <a:pPr>
                    <a:defRPr/>
                  </a:pPr>
                  <a:endParaRPr lang="en-US"/>
                </a:p>
              </p:txBody>
            </p:sp>
            <p:sp>
              <p:nvSpPr>
                <p:cNvPr id="76" name="Freeform 45"/>
                <p:cNvSpPr>
                  <a:spLocks/>
                </p:cNvSpPr>
                <p:nvPr userDrawn="1"/>
              </p:nvSpPr>
              <p:spPr bwMode="ltGray">
                <a:xfrm>
                  <a:off x="2553" y="182"/>
                  <a:ext cx="187" cy="176"/>
                </a:xfrm>
                <a:custGeom>
                  <a:avLst/>
                  <a:gdLst/>
                  <a:ahLst/>
                  <a:cxnLst>
                    <a:cxn ang="0">
                      <a:pos x="158" y="24"/>
                    </a:cxn>
                    <a:cxn ang="0">
                      <a:pos x="160" y="6"/>
                    </a:cxn>
                    <a:cxn ang="0">
                      <a:pos x="170" y="0"/>
                    </a:cxn>
                    <a:cxn ang="0">
                      <a:pos x="182" y="24"/>
                    </a:cxn>
                    <a:cxn ang="0">
                      <a:pos x="188" y="42"/>
                    </a:cxn>
                    <a:cxn ang="0">
                      <a:pos x="178" y="58"/>
                    </a:cxn>
                    <a:cxn ang="0">
                      <a:pos x="170" y="76"/>
                    </a:cxn>
                    <a:cxn ang="0">
                      <a:pos x="162" y="126"/>
                    </a:cxn>
                    <a:cxn ang="0">
                      <a:pos x="144" y="136"/>
                    </a:cxn>
                    <a:cxn ang="0">
                      <a:pos x="120" y="138"/>
                    </a:cxn>
                    <a:cxn ang="0">
                      <a:pos x="112" y="124"/>
                    </a:cxn>
                    <a:cxn ang="0">
                      <a:pos x="102" y="146"/>
                    </a:cxn>
                    <a:cxn ang="0">
                      <a:pos x="90" y="150"/>
                    </a:cxn>
                    <a:cxn ang="0">
                      <a:pos x="80" y="132"/>
                    </a:cxn>
                    <a:cxn ang="0">
                      <a:pos x="58" y="144"/>
                    </a:cxn>
                    <a:cxn ang="0">
                      <a:pos x="76" y="142"/>
                    </a:cxn>
                    <a:cxn ang="0">
                      <a:pos x="78" y="160"/>
                    </a:cxn>
                    <a:cxn ang="0">
                      <a:pos x="58" y="166"/>
                    </a:cxn>
                    <a:cxn ang="0">
                      <a:pos x="34" y="166"/>
                    </a:cxn>
                    <a:cxn ang="0">
                      <a:pos x="36" y="154"/>
                    </a:cxn>
                    <a:cxn ang="0">
                      <a:pos x="46" y="144"/>
                    </a:cxn>
                    <a:cxn ang="0">
                      <a:pos x="34" y="148"/>
                    </a:cxn>
                    <a:cxn ang="0">
                      <a:pos x="26" y="166"/>
                    </a:cxn>
                    <a:cxn ang="0">
                      <a:pos x="30" y="190"/>
                    </a:cxn>
                    <a:cxn ang="0">
                      <a:pos x="14" y="200"/>
                    </a:cxn>
                    <a:cxn ang="0">
                      <a:pos x="0" y="214"/>
                    </a:cxn>
                    <a:cxn ang="0">
                      <a:pos x="8" y="188"/>
                    </a:cxn>
                    <a:cxn ang="0">
                      <a:pos x="0" y="164"/>
                    </a:cxn>
                    <a:cxn ang="0">
                      <a:pos x="14" y="152"/>
                    </a:cxn>
                    <a:cxn ang="0">
                      <a:pos x="32" y="134"/>
                    </a:cxn>
                    <a:cxn ang="0">
                      <a:pos x="44" y="118"/>
                    </a:cxn>
                    <a:cxn ang="0">
                      <a:pos x="72" y="116"/>
                    </a:cxn>
                    <a:cxn ang="0">
                      <a:pos x="84" y="112"/>
                    </a:cxn>
                    <a:cxn ang="0">
                      <a:pos x="114" y="78"/>
                    </a:cxn>
                    <a:cxn ang="0">
                      <a:pos x="120" y="92"/>
                    </a:cxn>
                    <a:cxn ang="0">
                      <a:pos x="132" y="76"/>
                    </a:cxn>
                    <a:cxn ang="0">
                      <a:pos x="150" y="54"/>
                    </a:cxn>
                    <a:cxn ang="0">
                      <a:pos x="154" y="42"/>
                    </a:cxn>
                    <a:cxn ang="0">
                      <a:pos x="148" y="38"/>
                    </a:cxn>
                    <a:cxn ang="0">
                      <a:pos x="152" y="32"/>
                    </a:cxn>
                    <a:cxn ang="0">
                      <a:pos x="158" y="24"/>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a:effectLst/>
              </p:spPr>
              <p:txBody>
                <a:bodyPr wrap="none" anchor="ctr"/>
                <a:lstStyle/>
                <a:p>
                  <a:pPr>
                    <a:defRPr/>
                  </a:pPr>
                  <a:endParaRPr lang="en-US"/>
                </a:p>
              </p:txBody>
            </p:sp>
            <p:sp>
              <p:nvSpPr>
                <p:cNvPr id="77" name="Freeform 46"/>
                <p:cNvSpPr>
                  <a:spLocks/>
                </p:cNvSpPr>
                <p:nvPr userDrawn="1"/>
              </p:nvSpPr>
              <p:spPr bwMode="ltGray">
                <a:xfrm>
                  <a:off x="2677" y="233"/>
                  <a:ext cx="14" cy="10"/>
                </a:xfrm>
                <a:custGeom>
                  <a:avLst/>
                  <a:gdLst/>
                  <a:ahLst/>
                  <a:cxnLst>
                    <a:cxn ang="0">
                      <a:pos x="0" y="9"/>
                    </a:cxn>
                    <a:cxn ang="0">
                      <a:pos x="4" y="13"/>
                    </a:cxn>
                    <a:cxn ang="0">
                      <a:pos x="0" y="9"/>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a:effectLst/>
              </p:spPr>
              <p:txBody>
                <a:bodyPr wrap="none" anchor="ctr"/>
                <a:lstStyle/>
                <a:p>
                  <a:pPr>
                    <a:defRPr/>
                  </a:pPr>
                  <a:endParaRPr lang="en-US"/>
                </a:p>
              </p:txBody>
            </p:sp>
            <p:sp>
              <p:nvSpPr>
                <p:cNvPr id="78" name="Freeform 47"/>
                <p:cNvSpPr>
                  <a:spLocks/>
                </p:cNvSpPr>
                <p:nvPr userDrawn="1"/>
              </p:nvSpPr>
              <p:spPr bwMode="ltGray">
                <a:xfrm>
                  <a:off x="1627" y="353"/>
                  <a:ext cx="813" cy="462"/>
                </a:xfrm>
                <a:custGeom>
                  <a:avLst/>
                  <a:gdLst/>
                  <a:ahLst/>
                  <a:cxnLst>
                    <a:cxn ang="0">
                      <a:pos x="812" y="26"/>
                    </a:cxn>
                    <a:cxn ang="0">
                      <a:pos x="778" y="78"/>
                    </a:cxn>
                    <a:cxn ang="0">
                      <a:pos x="748" y="122"/>
                    </a:cxn>
                    <a:cxn ang="0">
                      <a:pos x="722" y="142"/>
                    </a:cxn>
                    <a:cxn ang="0">
                      <a:pos x="634" y="180"/>
                    </a:cxn>
                    <a:cxn ang="0">
                      <a:pos x="632" y="210"/>
                    </a:cxn>
                    <a:cxn ang="0">
                      <a:pos x="604" y="230"/>
                    </a:cxn>
                    <a:cxn ang="0">
                      <a:pos x="620" y="178"/>
                    </a:cxn>
                    <a:cxn ang="0">
                      <a:pos x="576" y="188"/>
                    </a:cxn>
                    <a:cxn ang="0">
                      <a:pos x="556" y="218"/>
                    </a:cxn>
                    <a:cxn ang="0">
                      <a:pos x="596" y="280"/>
                    </a:cxn>
                    <a:cxn ang="0">
                      <a:pos x="594" y="368"/>
                    </a:cxn>
                    <a:cxn ang="0">
                      <a:pos x="542" y="406"/>
                    </a:cxn>
                    <a:cxn ang="0">
                      <a:pos x="522" y="386"/>
                    </a:cxn>
                    <a:cxn ang="0">
                      <a:pos x="482" y="348"/>
                    </a:cxn>
                    <a:cxn ang="0">
                      <a:pos x="462" y="348"/>
                    </a:cxn>
                    <a:cxn ang="0">
                      <a:pos x="450" y="394"/>
                    </a:cxn>
                    <a:cxn ang="0">
                      <a:pos x="500" y="464"/>
                    </a:cxn>
                    <a:cxn ang="0">
                      <a:pos x="510" y="524"/>
                    </a:cxn>
                    <a:cxn ang="0">
                      <a:pos x="526" y="560"/>
                    </a:cxn>
                    <a:cxn ang="0">
                      <a:pos x="492" y="544"/>
                    </a:cxn>
                    <a:cxn ang="0">
                      <a:pos x="470" y="518"/>
                    </a:cxn>
                    <a:cxn ang="0">
                      <a:pos x="422" y="424"/>
                    </a:cxn>
                    <a:cxn ang="0">
                      <a:pos x="426" y="310"/>
                    </a:cxn>
                    <a:cxn ang="0">
                      <a:pos x="422" y="268"/>
                    </a:cxn>
                    <a:cxn ang="0">
                      <a:pos x="412" y="276"/>
                    </a:cxn>
                    <a:cxn ang="0">
                      <a:pos x="386" y="266"/>
                    </a:cxn>
                    <a:cxn ang="0">
                      <a:pos x="360" y="170"/>
                    </a:cxn>
                    <a:cxn ang="0">
                      <a:pos x="330" y="166"/>
                    </a:cxn>
                    <a:cxn ang="0">
                      <a:pos x="288" y="172"/>
                    </a:cxn>
                    <a:cxn ang="0">
                      <a:pos x="242" y="232"/>
                    </a:cxn>
                    <a:cxn ang="0">
                      <a:pos x="196" y="268"/>
                    </a:cxn>
                    <a:cxn ang="0">
                      <a:pos x="184" y="274"/>
                    </a:cxn>
                    <a:cxn ang="0">
                      <a:pos x="160" y="328"/>
                    </a:cxn>
                    <a:cxn ang="0">
                      <a:pos x="152" y="354"/>
                    </a:cxn>
                    <a:cxn ang="0">
                      <a:pos x="128" y="404"/>
                    </a:cxn>
                    <a:cxn ang="0">
                      <a:pos x="94" y="392"/>
                    </a:cxn>
                    <a:cxn ang="0">
                      <a:pos x="66" y="258"/>
                    </a:cxn>
                    <a:cxn ang="0">
                      <a:pos x="72" y="156"/>
                    </a:cxn>
                    <a:cxn ang="0">
                      <a:pos x="44" y="180"/>
                    </a:cxn>
                    <a:cxn ang="0">
                      <a:pos x="20" y="150"/>
                    </a:cxn>
                    <a:cxn ang="0">
                      <a:pos x="24" y="138"/>
                    </a:cxn>
                    <a:cxn ang="0">
                      <a:pos x="0" y="92"/>
                    </a:cxn>
                    <a:cxn ang="0">
                      <a:pos x="798" y="6"/>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a:effectLst/>
              </p:spPr>
              <p:txBody>
                <a:bodyPr wrap="none" anchor="ctr"/>
                <a:lstStyle/>
                <a:p>
                  <a:pPr>
                    <a:defRPr/>
                  </a:pPr>
                  <a:endParaRPr lang="en-US"/>
                </a:p>
              </p:txBody>
            </p:sp>
            <p:sp>
              <p:nvSpPr>
                <p:cNvPr id="79" name="Freeform 48"/>
                <p:cNvSpPr>
                  <a:spLocks/>
                </p:cNvSpPr>
                <p:nvPr userDrawn="1"/>
              </p:nvSpPr>
              <p:spPr bwMode="ltGray">
                <a:xfrm>
                  <a:off x="1770" y="671"/>
                  <a:ext cx="45" cy="71"/>
                </a:xfrm>
                <a:custGeom>
                  <a:avLst/>
                  <a:gdLst/>
                  <a:ahLst/>
                  <a:cxnLst>
                    <a:cxn ang="0">
                      <a:pos x="7" y="11"/>
                    </a:cxn>
                    <a:cxn ang="0">
                      <a:pos x="17" y="3"/>
                    </a:cxn>
                    <a:cxn ang="0">
                      <a:pos x="37" y="33"/>
                    </a:cxn>
                    <a:cxn ang="0">
                      <a:pos x="19" y="85"/>
                    </a:cxn>
                    <a:cxn ang="0">
                      <a:pos x="1" y="69"/>
                    </a:cxn>
                    <a:cxn ang="0">
                      <a:pos x="7" y="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a:effectLst/>
              </p:spPr>
              <p:txBody>
                <a:bodyPr wrap="none" anchor="ctr"/>
                <a:lstStyle/>
                <a:p>
                  <a:pPr>
                    <a:defRPr/>
                  </a:pPr>
                  <a:endParaRPr lang="en-US"/>
                </a:p>
              </p:txBody>
            </p:sp>
            <p:sp>
              <p:nvSpPr>
                <p:cNvPr id="80" name="Freeform 49"/>
                <p:cNvSpPr>
                  <a:spLocks/>
                </p:cNvSpPr>
                <p:nvPr userDrawn="1"/>
              </p:nvSpPr>
              <p:spPr bwMode="ltGray">
                <a:xfrm>
                  <a:off x="2394" y="431"/>
                  <a:ext cx="42" cy="59"/>
                </a:xfrm>
                <a:custGeom>
                  <a:avLst/>
                  <a:gdLst/>
                  <a:ahLst/>
                  <a:cxnLst>
                    <a:cxn ang="0">
                      <a:pos x="13" y="28"/>
                    </a:cxn>
                    <a:cxn ang="0">
                      <a:pos x="29" y="2"/>
                    </a:cxn>
                    <a:cxn ang="0">
                      <a:pos x="43" y="4"/>
                    </a:cxn>
                    <a:cxn ang="0">
                      <a:pos x="39" y="26"/>
                    </a:cxn>
                    <a:cxn ang="0">
                      <a:pos x="13" y="74"/>
                    </a:cxn>
                    <a:cxn ang="0">
                      <a:pos x="7" y="60"/>
                    </a:cxn>
                    <a:cxn ang="0">
                      <a:pos x="3" y="36"/>
                    </a:cxn>
                    <a:cxn ang="0">
                      <a:pos x="13" y="28"/>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81" name="Freeform 50"/>
                <p:cNvSpPr>
                  <a:spLocks/>
                </p:cNvSpPr>
                <p:nvPr userDrawn="1"/>
              </p:nvSpPr>
              <p:spPr bwMode="ltGray">
                <a:xfrm>
                  <a:off x="2513" y="402"/>
                  <a:ext cx="21" cy="24"/>
                </a:xfrm>
                <a:custGeom>
                  <a:avLst/>
                  <a:gdLst/>
                  <a:ahLst/>
                  <a:cxnLst>
                    <a:cxn ang="0">
                      <a:pos x="7" y="16"/>
                    </a:cxn>
                    <a:cxn ang="0">
                      <a:pos x="5" y="30"/>
                    </a:cxn>
                    <a:cxn ang="0">
                      <a:pos x="7" y="16"/>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a:effectLst/>
              </p:spPr>
              <p:txBody>
                <a:bodyPr wrap="none" anchor="ctr"/>
                <a:lstStyle/>
                <a:p>
                  <a:pPr>
                    <a:defRPr/>
                  </a:pPr>
                  <a:endParaRPr lang="en-US"/>
                </a:p>
              </p:txBody>
            </p:sp>
            <p:sp>
              <p:nvSpPr>
                <p:cNvPr id="82" name="Freeform 51"/>
                <p:cNvSpPr>
                  <a:spLocks/>
                </p:cNvSpPr>
                <p:nvPr userDrawn="1"/>
              </p:nvSpPr>
              <p:spPr bwMode="ltGray">
                <a:xfrm>
                  <a:off x="333" y="169"/>
                  <a:ext cx="1015" cy="866"/>
                </a:xfrm>
                <a:custGeom>
                  <a:avLst/>
                  <a:gdLst/>
                  <a:ahLst/>
                  <a:cxnLst>
                    <a:cxn ang="0">
                      <a:pos x="481" y="464"/>
                    </a:cxn>
                    <a:cxn ang="0">
                      <a:pos x="486" y="451"/>
                    </a:cxn>
                    <a:cxn ang="0">
                      <a:pos x="500" y="413"/>
                    </a:cxn>
                    <a:cxn ang="0">
                      <a:pos x="309" y="287"/>
                    </a:cxn>
                    <a:cxn ang="0">
                      <a:pos x="282" y="346"/>
                    </a:cxn>
                    <a:cxn ang="0">
                      <a:pos x="303" y="556"/>
                    </a:cxn>
                    <a:cxn ang="0">
                      <a:pos x="282" y="494"/>
                    </a:cxn>
                    <a:cxn ang="0">
                      <a:pos x="242" y="439"/>
                    </a:cxn>
                    <a:cxn ang="0">
                      <a:pos x="245" y="413"/>
                    </a:cxn>
                    <a:cxn ang="0">
                      <a:pos x="247" y="394"/>
                    </a:cxn>
                    <a:cxn ang="0">
                      <a:pos x="220" y="375"/>
                    </a:cxn>
                    <a:cxn ang="0">
                      <a:pos x="194" y="346"/>
                    </a:cxn>
                    <a:cxn ang="0">
                      <a:pos x="148" y="354"/>
                    </a:cxn>
                    <a:cxn ang="0">
                      <a:pos x="126" y="365"/>
                    </a:cxn>
                    <a:cxn ang="0">
                      <a:pos x="78" y="365"/>
                    </a:cxn>
                    <a:cxn ang="0">
                      <a:pos x="22" y="312"/>
                    </a:cxn>
                    <a:cxn ang="0">
                      <a:pos x="11" y="295"/>
                    </a:cxn>
                    <a:cxn ang="0">
                      <a:pos x="0" y="264"/>
                    </a:cxn>
                    <a:cxn ang="0">
                      <a:pos x="24" y="213"/>
                    </a:cxn>
                    <a:cxn ang="0">
                      <a:pos x="32" y="181"/>
                    </a:cxn>
                    <a:cxn ang="0">
                      <a:pos x="51" y="143"/>
                    </a:cxn>
                    <a:cxn ang="0">
                      <a:pos x="81" y="116"/>
                    </a:cxn>
                    <a:cxn ang="0">
                      <a:pos x="167" y="67"/>
                    </a:cxn>
                    <a:cxn ang="0">
                      <a:pos x="220" y="30"/>
                    </a:cxn>
                    <a:cxn ang="0">
                      <a:pos x="258" y="6"/>
                    </a:cxn>
                    <a:cxn ang="0">
                      <a:pos x="363" y="2"/>
                    </a:cxn>
                    <a:cxn ang="0">
                      <a:pos x="398" y="0"/>
                    </a:cxn>
                    <a:cxn ang="0">
                      <a:pos x="384" y="34"/>
                    </a:cxn>
                    <a:cxn ang="0">
                      <a:pos x="443" y="84"/>
                    </a:cxn>
                    <a:cxn ang="0">
                      <a:pos x="497" y="74"/>
                    </a:cxn>
                    <a:cxn ang="0">
                      <a:pos x="529" y="82"/>
                    </a:cxn>
                    <a:cxn ang="0">
                      <a:pos x="559" y="97"/>
                    </a:cxn>
                    <a:cxn ang="0">
                      <a:pos x="572" y="188"/>
                    </a:cxn>
                    <a:cxn ang="0">
                      <a:pos x="572" y="240"/>
                    </a:cxn>
                    <a:cxn ang="0">
                      <a:pos x="599" y="283"/>
                    </a:cxn>
                    <a:cxn ang="0">
                      <a:pos x="645" y="300"/>
                    </a:cxn>
                    <a:cxn ang="0">
                      <a:pos x="680" y="295"/>
                    </a:cxn>
                    <a:cxn ang="0">
                      <a:pos x="664" y="340"/>
                    </a:cxn>
                    <a:cxn ang="0">
                      <a:pos x="599" y="407"/>
                    </a:cxn>
                    <a:cxn ang="0">
                      <a:pos x="548" y="485"/>
                    </a:cxn>
                    <a:cxn ang="0">
                      <a:pos x="556" y="508"/>
                    </a:cxn>
                    <a:cxn ang="0">
                      <a:pos x="435" y="556"/>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a:effectLst/>
              </p:spPr>
              <p:txBody>
                <a:bodyPr wrap="none" anchor="ctr"/>
                <a:lstStyle/>
                <a:p>
                  <a:pPr>
                    <a:defRPr/>
                  </a:pPr>
                  <a:endParaRPr lang="en-US"/>
                </a:p>
              </p:txBody>
            </p:sp>
            <p:sp>
              <p:nvSpPr>
                <p:cNvPr id="83" name="Freeform 52"/>
                <p:cNvSpPr>
                  <a:spLocks/>
                </p:cNvSpPr>
                <p:nvPr userDrawn="1"/>
              </p:nvSpPr>
              <p:spPr bwMode="ltGray">
                <a:xfrm>
                  <a:off x="727" y="495"/>
                  <a:ext cx="382" cy="540"/>
                </a:xfrm>
                <a:custGeom>
                  <a:avLst/>
                  <a:gdLst/>
                  <a:ahLst/>
                  <a:cxnLst>
                    <a:cxn ang="0">
                      <a:pos x="243" y="347"/>
                    </a:cxn>
                    <a:cxn ang="0">
                      <a:pos x="233" y="301"/>
                    </a:cxn>
                    <a:cxn ang="0">
                      <a:pos x="217" y="288"/>
                    </a:cxn>
                    <a:cxn ang="0">
                      <a:pos x="215" y="269"/>
                    </a:cxn>
                    <a:cxn ang="0">
                      <a:pos x="209" y="254"/>
                    </a:cxn>
                    <a:cxn ang="0">
                      <a:pos x="209" y="229"/>
                    </a:cxn>
                    <a:cxn ang="0">
                      <a:pos x="207" y="214"/>
                    </a:cxn>
                    <a:cxn ang="0">
                      <a:pos x="228" y="202"/>
                    </a:cxn>
                    <a:cxn ang="0">
                      <a:pos x="257" y="197"/>
                    </a:cxn>
                    <a:cxn ang="0">
                      <a:pos x="257" y="136"/>
                    </a:cxn>
                    <a:cxn ang="0">
                      <a:pos x="54" y="96"/>
                    </a:cxn>
                    <a:cxn ang="0">
                      <a:pos x="32" y="98"/>
                    </a:cxn>
                    <a:cxn ang="0">
                      <a:pos x="16" y="102"/>
                    </a:cxn>
                    <a:cxn ang="0">
                      <a:pos x="0" y="149"/>
                    </a:cxn>
                    <a:cxn ang="0">
                      <a:pos x="93" y="346"/>
                    </a:cxn>
                    <a:cxn ang="0">
                      <a:pos x="243" y="347"/>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a:effectLst/>
              </p:spPr>
              <p:txBody>
                <a:bodyPr wrap="none" anchor="ctr"/>
                <a:lstStyle/>
                <a:p>
                  <a:pPr>
                    <a:defRPr/>
                  </a:pPr>
                  <a:endParaRPr lang="en-US"/>
                </a:p>
              </p:txBody>
            </p:sp>
            <p:sp>
              <p:nvSpPr>
                <p:cNvPr id="84" name="Freeform 53"/>
                <p:cNvSpPr>
                  <a:spLocks/>
                </p:cNvSpPr>
                <p:nvPr userDrawn="1"/>
              </p:nvSpPr>
              <p:spPr bwMode="ltGray">
                <a:xfrm>
                  <a:off x="1400" y="896"/>
                  <a:ext cx="16" cy="29"/>
                </a:xfrm>
                <a:custGeom>
                  <a:avLst/>
                  <a:gdLst/>
                  <a:ahLst/>
                  <a:cxnLst>
                    <a:cxn ang="0">
                      <a:pos x="7" y="25"/>
                    </a:cxn>
                    <a:cxn ang="0">
                      <a:pos x="19" y="21"/>
                    </a:cxn>
                    <a:cxn ang="0">
                      <a:pos x="7" y="2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a:effectLst/>
              </p:spPr>
              <p:txBody>
                <a:bodyPr wrap="none" anchor="ctr"/>
                <a:lstStyle/>
                <a:p>
                  <a:pPr>
                    <a:defRPr/>
                  </a:pPr>
                  <a:endParaRPr lang="en-US"/>
                </a:p>
              </p:txBody>
            </p:sp>
            <p:sp>
              <p:nvSpPr>
                <p:cNvPr id="85" name="Freeform 54"/>
                <p:cNvSpPr>
                  <a:spLocks/>
                </p:cNvSpPr>
                <p:nvPr userDrawn="1"/>
              </p:nvSpPr>
              <p:spPr bwMode="ltGray">
                <a:xfrm>
                  <a:off x="1379" y="617"/>
                  <a:ext cx="21" cy="17"/>
                </a:xfrm>
                <a:custGeom>
                  <a:avLst/>
                  <a:gdLst/>
                  <a:ahLst/>
                  <a:cxnLst>
                    <a:cxn ang="0">
                      <a:pos x="12" y="12"/>
                    </a:cxn>
                    <a:cxn ang="0">
                      <a:pos x="16" y="0"/>
                    </a:cxn>
                    <a:cxn ang="0">
                      <a:pos x="20" y="12"/>
                    </a:cxn>
                    <a:cxn ang="0">
                      <a:pos x="8" y="20"/>
                    </a:cxn>
                    <a:cxn ang="0">
                      <a:pos x="12" y="12"/>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86" name="Freeform 55"/>
                <p:cNvSpPr>
                  <a:spLocks/>
                </p:cNvSpPr>
                <p:nvPr userDrawn="1"/>
              </p:nvSpPr>
              <p:spPr bwMode="ltGray">
                <a:xfrm>
                  <a:off x="453" y="275"/>
                  <a:ext cx="58" cy="24"/>
                </a:xfrm>
                <a:custGeom>
                  <a:avLst/>
                  <a:gdLst/>
                  <a:ahLst/>
                  <a:cxnLst>
                    <a:cxn ang="0">
                      <a:pos x="24" y="18"/>
                    </a:cxn>
                    <a:cxn ang="0">
                      <a:pos x="32" y="6"/>
                    </a:cxn>
                    <a:cxn ang="0">
                      <a:pos x="36" y="30"/>
                    </a:cxn>
                    <a:cxn ang="0">
                      <a:pos x="24" y="18"/>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87" name="Freeform 56"/>
                <p:cNvSpPr>
                  <a:spLocks/>
                </p:cNvSpPr>
                <p:nvPr userDrawn="1"/>
              </p:nvSpPr>
              <p:spPr bwMode="ltGray">
                <a:xfrm>
                  <a:off x="1161" y="50"/>
                  <a:ext cx="691" cy="569"/>
                </a:xfrm>
                <a:custGeom>
                  <a:avLst/>
                  <a:gdLst/>
                  <a:ahLst/>
                  <a:cxnLst>
                    <a:cxn ang="0">
                      <a:pos x="473" y="464"/>
                    </a:cxn>
                    <a:cxn ang="0">
                      <a:pos x="393" y="452"/>
                    </a:cxn>
                    <a:cxn ang="0">
                      <a:pos x="325" y="412"/>
                    </a:cxn>
                    <a:cxn ang="0">
                      <a:pos x="265" y="400"/>
                    </a:cxn>
                    <a:cxn ang="0">
                      <a:pos x="237" y="416"/>
                    </a:cxn>
                    <a:cxn ang="0">
                      <a:pos x="261" y="428"/>
                    </a:cxn>
                    <a:cxn ang="0">
                      <a:pos x="293" y="468"/>
                    </a:cxn>
                    <a:cxn ang="0">
                      <a:pos x="321" y="476"/>
                    </a:cxn>
                    <a:cxn ang="0">
                      <a:pos x="333" y="536"/>
                    </a:cxn>
                    <a:cxn ang="0">
                      <a:pos x="313" y="552"/>
                    </a:cxn>
                    <a:cxn ang="0">
                      <a:pos x="261" y="616"/>
                    </a:cxn>
                    <a:cxn ang="0">
                      <a:pos x="225" y="628"/>
                    </a:cxn>
                    <a:cxn ang="0">
                      <a:pos x="97" y="696"/>
                    </a:cxn>
                    <a:cxn ang="0">
                      <a:pos x="77" y="616"/>
                    </a:cxn>
                    <a:cxn ang="0">
                      <a:pos x="45" y="524"/>
                    </a:cxn>
                    <a:cxn ang="0">
                      <a:pos x="33" y="448"/>
                    </a:cxn>
                    <a:cxn ang="0">
                      <a:pos x="53" y="344"/>
                    </a:cxn>
                    <a:cxn ang="0">
                      <a:pos x="17" y="392"/>
                    </a:cxn>
                    <a:cxn ang="0">
                      <a:pos x="81" y="280"/>
                    </a:cxn>
                    <a:cxn ang="0">
                      <a:pos x="113" y="204"/>
                    </a:cxn>
                    <a:cxn ang="0">
                      <a:pos x="37" y="204"/>
                    </a:cxn>
                    <a:cxn ang="0">
                      <a:pos x="1" y="196"/>
                    </a:cxn>
                    <a:cxn ang="0">
                      <a:pos x="25" y="140"/>
                    </a:cxn>
                    <a:cxn ang="0">
                      <a:pos x="97" y="112"/>
                    </a:cxn>
                    <a:cxn ang="0">
                      <a:pos x="221" y="124"/>
                    </a:cxn>
                    <a:cxn ang="0">
                      <a:pos x="229" y="64"/>
                    </a:cxn>
                    <a:cxn ang="0">
                      <a:pos x="261" y="0"/>
                    </a:cxn>
                    <a:cxn ang="0">
                      <a:pos x="357" y="44"/>
                    </a:cxn>
                    <a:cxn ang="0">
                      <a:pos x="329" y="88"/>
                    </a:cxn>
                    <a:cxn ang="0">
                      <a:pos x="301" y="176"/>
                    </a:cxn>
                    <a:cxn ang="0">
                      <a:pos x="361" y="192"/>
                    </a:cxn>
                    <a:cxn ang="0">
                      <a:pos x="373" y="136"/>
                    </a:cxn>
                    <a:cxn ang="0">
                      <a:pos x="417" y="92"/>
                    </a:cxn>
                    <a:cxn ang="0">
                      <a:pos x="497" y="88"/>
                    </a:cxn>
                    <a:cxn ang="0">
                      <a:pos x="529" y="52"/>
                    </a:cxn>
                    <a:cxn ang="0">
                      <a:pos x="541" y="460"/>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a:effectLst/>
              </p:spPr>
              <p:txBody>
                <a:bodyPr wrap="none" anchor="ctr"/>
                <a:lstStyle/>
                <a:p>
                  <a:pPr>
                    <a:defRPr/>
                  </a:pPr>
                  <a:endParaRPr lang="en-US"/>
                </a:p>
              </p:txBody>
            </p:sp>
            <p:sp>
              <p:nvSpPr>
                <p:cNvPr id="88" name="Freeform 57"/>
                <p:cNvSpPr>
                  <a:spLocks/>
                </p:cNvSpPr>
                <p:nvPr userDrawn="1"/>
              </p:nvSpPr>
              <p:spPr bwMode="ltGray">
                <a:xfrm>
                  <a:off x="689" y="6"/>
                  <a:ext cx="1386" cy="232"/>
                </a:xfrm>
                <a:custGeom>
                  <a:avLst/>
                  <a:gdLst/>
                  <a:ahLst/>
                  <a:cxnLst>
                    <a:cxn ang="0">
                      <a:pos x="825" y="0"/>
                    </a:cxn>
                    <a:cxn ang="0">
                      <a:pos x="143" y="29"/>
                    </a:cxn>
                    <a:cxn ang="0">
                      <a:pos x="91" y="42"/>
                    </a:cxn>
                    <a:cxn ang="0">
                      <a:pos x="62" y="42"/>
                    </a:cxn>
                    <a:cxn ang="0">
                      <a:pos x="22" y="77"/>
                    </a:cxn>
                    <a:cxn ang="0">
                      <a:pos x="0" y="105"/>
                    </a:cxn>
                    <a:cxn ang="0">
                      <a:pos x="59" y="115"/>
                    </a:cxn>
                    <a:cxn ang="0">
                      <a:pos x="97" y="96"/>
                    </a:cxn>
                    <a:cxn ang="0">
                      <a:pos x="108" y="84"/>
                    </a:cxn>
                    <a:cxn ang="0">
                      <a:pos x="167" y="52"/>
                    </a:cxn>
                    <a:cxn ang="0">
                      <a:pos x="215" y="46"/>
                    </a:cxn>
                    <a:cxn ang="0">
                      <a:pos x="237" y="94"/>
                    </a:cxn>
                    <a:cxn ang="0">
                      <a:pos x="188" y="109"/>
                    </a:cxn>
                    <a:cxn ang="0">
                      <a:pos x="231" y="113"/>
                    </a:cxn>
                    <a:cxn ang="0">
                      <a:pos x="250" y="90"/>
                    </a:cxn>
                    <a:cxn ang="0">
                      <a:pos x="266" y="92"/>
                    </a:cxn>
                    <a:cxn ang="0">
                      <a:pos x="253" y="54"/>
                    </a:cxn>
                    <a:cxn ang="0">
                      <a:pos x="266" y="44"/>
                    </a:cxn>
                    <a:cxn ang="0">
                      <a:pos x="277" y="88"/>
                    </a:cxn>
                    <a:cxn ang="0">
                      <a:pos x="266" y="113"/>
                    </a:cxn>
                    <a:cxn ang="0">
                      <a:pos x="296" y="130"/>
                    </a:cxn>
                    <a:cxn ang="0">
                      <a:pos x="299" y="92"/>
                    </a:cxn>
                    <a:cxn ang="0">
                      <a:pos x="331" y="103"/>
                    </a:cxn>
                    <a:cxn ang="0">
                      <a:pos x="382" y="73"/>
                    </a:cxn>
                    <a:cxn ang="0">
                      <a:pos x="409" y="50"/>
                    </a:cxn>
                    <a:cxn ang="0">
                      <a:pos x="439" y="56"/>
                    </a:cxn>
                    <a:cxn ang="0">
                      <a:pos x="455" y="50"/>
                    </a:cxn>
                    <a:cxn ang="0">
                      <a:pos x="431" y="44"/>
                    </a:cxn>
                    <a:cxn ang="0">
                      <a:pos x="474" y="35"/>
                    </a:cxn>
                    <a:cxn ang="0">
                      <a:pos x="544" y="54"/>
                    </a:cxn>
                    <a:cxn ang="0">
                      <a:pos x="581" y="42"/>
                    </a:cxn>
                    <a:cxn ang="0">
                      <a:pos x="584" y="63"/>
                    </a:cxn>
                    <a:cxn ang="0">
                      <a:pos x="568" y="101"/>
                    </a:cxn>
                    <a:cxn ang="0">
                      <a:pos x="611" y="88"/>
                    </a:cxn>
                    <a:cxn ang="0">
                      <a:pos x="624" y="80"/>
                    </a:cxn>
                    <a:cxn ang="0">
                      <a:pos x="648" y="61"/>
                    </a:cxn>
                    <a:cxn ang="0">
                      <a:pos x="794" y="84"/>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a:effectLst/>
              </p:spPr>
              <p:txBody>
                <a:bodyPr wrap="none" anchor="ctr"/>
                <a:lstStyle/>
                <a:p>
                  <a:pPr>
                    <a:defRPr/>
                  </a:pPr>
                  <a:endParaRPr lang="en-US"/>
                </a:p>
              </p:txBody>
            </p:sp>
            <p:sp>
              <p:nvSpPr>
                <p:cNvPr id="89" name="Freeform 58"/>
                <p:cNvSpPr>
                  <a:spLocks/>
                </p:cNvSpPr>
                <p:nvPr userDrawn="1"/>
              </p:nvSpPr>
              <p:spPr bwMode="ltGray">
                <a:xfrm>
                  <a:off x="971" y="91"/>
                  <a:ext cx="30" cy="25"/>
                </a:xfrm>
                <a:custGeom>
                  <a:avLst/>
                  <a:gdLst/>
                  <a:ahLst/>
                  <a:cxnLst>
                    <a:cxn ang="0">
                      <a:pos x="3" y="28"/>
                    </a:cxn>
                    <a:cxn ang="0">
                      <a:pos x="31" y="0"/>
                    </a:cxn>
                    <a:cxn ang="0">
                      <a:pos x="19" y="24"/>
                    </a:cxn>
                    <a:cxn ang="0">
                      <a:pos x="3" y="28"/>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90" name="Freeform 59"/>
                <p:cNvSpPr>
                  <a:spLocks/>
                </p:cNvSpPr>
                <p:nvPr userDrawn="1"/>
              </p:nvSpPr>
              <p:spPr bwMode="ltGray">
                <a:xfrm>
                  <a:off x="935" y="125"/>
                  <a:ext cx="45" cy="27"/>
                </a:xfrm>
                <a:custGeom>
                  <a:avLst/>
                  <a:gdLst/>
                  <a:ahLst/>
                  <a:cxnLst>
                    <a:cxn ang="0">
                      <a:pos x="6" y="32"/>
                    </a:cxn>
                    <a:cxn ang="0">
                      <a:pos x="22" y="0"/>
                    </a:cxn>
                    <a:cxn ang="0">
                      <a:pos x="38" y="4"/>
                    </a:cxn>
                    <a:cxn ang="0">
                      <a:pos x="6" y="32"/>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a:effectLst/>
              </p:spPr>
              <p:txBody>
                <a:bodyPr wrap="none" anchor="ctr"/>
                <a:lstStyle/>
                <a:p>
                  <a:pPr>
                    <a:defRPr/>
                  </a:pPr>
                  <a:endParaRPr lang="en-US"/>
                </a:p>
              </p:txBody>
            </p:sp>
            <p:sp>
              <p:nvSpPr>
                <p:cNvPr id="91" name="Freeform 60"/>
                <p:cNvSpPr>
                  <a:spLocks/>
                </p:cNvSpPr>
                <p:nvPr userDrawn="1"/>
              </p:nvSpPr>
              <p:spPr bwMode="ltGray">
                <a:xfrm>
                  <a:off x="1081" y="226"/>
                  <a:ext cx="75" cy="14"/>
                </a:xfrm>
                <a:custGeom>
                  <a:avLst/>
                  <a:gdLst/>
                  <a:ahLst/>
                  <a:cxnLst>
                    <a:cxn ang="0">
                      <a:pos x="37" y="18"/>
                    </a:cxn>
                    <a:cxn ang="0">
                      <a:pos x="25" y="2"/>
                    </a:cxn>
                    <a:cxn ang="0">
                      <a:pos x="37" y="18"/>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92" name="Freeform 61"/>
                <p:cNvSpPr>
                  <a:spLocks/>
                </p:cNvSpPr>
                <p:nvPr userDrawn="1"/>
              </p:nvSpPr>
              <p:spPr bwMode="ltGray">
                <a:xfrm>
                  <a:off x="1210" y="223"/>
                  <a:ext cx="42" cy="37"/>
                </a:xfrm>
                <a:custGeom>
                  <a:avLst/>
                  <a:gdLst/>
                  <a:ahLst/>
                  <a:cxnLst>
                    <a:cxn ang="0">
                      <a:pos x="0" y="21"/>
                    </a:cxn>
                    <a:cxn ang="0">
                      <a:pos x="12" y="9"/>
                    </a:cxn>
                    <a:cxn ang="0">
                      <a:pos x="0" y="21"/>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a:effectLst/>
              </p:spPr>
              <p:txBody>
                <a:bodyPr wrap="none" anchor="ctr"/>
                <a:lstStyle/>
                <a:p>
                  <a:pPr>
                    <a:defRPr/>
                  </a:pPr>
                  <a:endParaRPr lang="en-US"/>
                </a:p>
              </p:txBody>
            </p:sp>
            <p:sp>
              <p:nvSpPr>
                <p:cNvPr id="93" name="Freeform 62"/>
                <p:cNvSpPr>
                  <a:spLocks/>
                </p:cNvSpPr>
                <p:nvPr userDrawn="1"/>
              </p:nvSpPr>
              <p:spPr bwMode="ltGray">
                <a:xfrm>
                  <a:off x="865" y="123"/>
                  <a:ext cx="33" cy="24"/>
                </a:xfrm>
                <a:custGeom>
                  <a:avLst/>
                  <a:gdLst/>
                  <a:ahLst/>
                  <a:cxnLst>
                    <a:cxn ang="0">
                      <a:pos x="7" y="22"/>
                    </a:cxn>
                    <a:cxn ang="0">
                      <a:pos x="31" y="10"/>
                    </a:cxn>
                    <a:cxn ang="0">
                      <a:pos x="7" y="22"/>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a:effectLst/>
              </p:spPr>
              <p:txBody>
                <a:bodyPr wrap="none" anchor="ctr"/>
                <a:lstStyle/>
                <a:p>
                  <a:pPr>
                    <a:defRPr/>
                  </a:pPr>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ffectLst/>
              </p:spPr>
              <p:txBody>
                <a:bodyPr wrap="none" anchor="ctr"/>
                <a:lstStyle/>
                <a:p>
                  <a:pPr>
                    <a:defRPr/>
                  </a:pPr>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ffectLst/>
              </p:spPr>
              <p:txBody>
                <a:bodyPr wrap="none" anchor="ctr"/>
                <a:lstStyle/>
                <a:p>
                  <a:pPr>
                    <a:defRPr/>
                  </a:pPr>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ffectLst/>
              </p:spPr>
              <p:txBody>
                <a:bodyPr wrap="none" anchor="ctr"/>
                <a:lstStyle/>
                <a:p>
                  <a:pPr>
                    <a:defRPr/>
                  </a:pPr>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ffectLst/>
              </p:spPr>
              <p:txBody>
                <a:bodyPr wrap="none" anchor="ctr"/>
                <a:lstStyle/>
                <a:p>
                  <a:pPr>
                    <a:defRPr/>
                  </a:pPr>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ffectLst/>
              </p:spPr>
              <p:txBody>
                <a:bodyPr wrap="none" anchor="ctr"/>
                <a:lstStyle/>
                <a:p>
                  <a:pPr>
                    <a:defRPr/>
                  </a:pPr>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ffectLst/>
              </p:spPr>
              <p:txBody>
                <a:bodyPr wrap="none" anchor="ctr"/>
                <a:lstStyle/>
                <a:p>
                  <a:pPr>
                    <a:defRPr/>
                  </a:pPr>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ffectLst/>
              </p:spPr>
              <p:txBody>
                <a:bodyPr wrap="none" anchor="ctr"/>
                <a:lstStyle/>
                <a:p>
                  <a:pPr>
                    <a:defRPr/>
                  </a:pPr>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ffectLst/>
              </p:spPr>
              <p:txBody>
                <a:bodyPr wrap="none" anchor="ctr"/>
                <a:lstStyle/>
                <a:p>
                  <a:pPr>
                    <a:defRPr/>
                  </a:pPr>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ffectLst/>
              </p:spPr>
              <p:txBody>
                <a:bodyPr wrap="none" anchor="ctr"/>
                <a:lstStyle/>
                <a:p>
                  <a:pPr>
                    <a:defRPr/>
                  </a:pPr>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ffectLst/>
              </p:spPr>
              <p:txBody>
                <a:bodyPr wrap="none" anchor="ctr"/>
                <a:lstStyle/>
                <a:p>
                  <a:pPr>
                    <a:defRPr/>
                  </a:pPr>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ffectLst/>
              </p:spPr>
              <p:txBody>
                <a:bodyPr wrap="none" anchor="ctr"/>
                <a:lstStyle/>
                <a:p>
                  <a:pPr>
                    <a:defRPr/>
                  </a:pPr>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ffectLst/>
              </p:spPr>
              <p:txBody>
                <a:bodyPr wrap="none" anchor="ctr"/>
                <a:lstStyle/>
                <a:p>
                  <a:pPr>
                    <a:defRPr/>
                  </a:pPr>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ffectLst/>
              </p:spPr>
              <p:txBody>
                <a:bodyPr wrap="none" anchor="ctr"/>
                <a:lstStyle/>
                <a:p>
                  <a:pPr>
                    <a:defRPr/>
                  </a:pPr>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ffectLst/>
              </p:spPr>
              <p:txBody>
                <a:bodyPr wrap="none" anchor="ctr"/>
                <a:lstStyle/>
                <a:p>
                  <a:pPr>
                    <a:defRPr/>
                  </a:pPr>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ffectLst/>
              </p:spPr>
              <p:txBody>
                <a:bodyPr wrap="none" anchor="ctr"/>
                <a:lstStyle/>
                <a:p>
                  <a:pPr>
                    <a:defRPr/>
                  </a:pPr>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ffectLst/>
              </p:spPr>
              <p:txBody>
                <a:bodyPr wrap="none" anchor="ctr"/>
                <a:lstStyle/>
                <a:p>
                  <a:pPr>
                    <a:defRPr/>
                  </a:pPr>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ffectLst/>
              </p:spPr>
              <p:txBody>
                <a:bodyPr wrap="none" anchor="ctr"/>
                <a:lstStyle/>
                <a:p>
                  <a:pPr>
                    <a:defRPr/>
                  </a:pPr>
                  <a:endParaRPr lang="en-US"/>
                </a:p>
              </p:txBody>
            </p:sp>
          </p:grpSp>
        </p:grpSp>
        <p:pic>
          <p:nvPicPr>
            <p:cNvPr id="7" name="Picture 91" descr="earth"/>
            <p:cNvPicPr>
              <a:picLocks noChangeAspect="1" noChangeArrowheads="1"/>
            </p:cNvPicPr>
            <p:nvPr userDrawn="1"/>
          </p:nvPicPr>
          <p:blipFill>
            <a:blip r:embed="rId2" cstate="print">
              <a:clrChange>
                <a:clrFrom>
                  <a:srgbClr val="000000"/>
                </a:clrFrom>
                <a:clrTo>
                  <a:srgbClr val="000000">
                    <a:alpha val="0"/>
                  </a:srgbClr>
                </a:clrTo>
              </a:clrChange>
            </a:blip>
            <a:srcRect/>
            <a:stretch>
              <a:fillRect/>
            </a:stretch>
          </p:blipFill>
          <p:spPr bwMode="gray">
            <a:xfrm>
              <a:off x="336" y="1566"/>
              <a:ext cx="690" cy="642"/>
            </a:xfrm>
            <a:prstGeom prst="rect">
              <a:avLst/>
            </a:prstGeom>
            <a:noFill/>
            <a:ln w="9525">
              <a:noFill/>
              <a:miter lim="800000"/>
              <a:headEnd/>
              <a:tailEnd/>
            </a:ln>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pPr>
              <a:defRPr/>
            </a:pPr>
            <a:fld id="{3537D264-A0EC-43FA-86C8-13A27A4F2BEC}" type="datetime1">
              <a:rPr lang="en-US"/>
              <a:pPr>
                <a:defRPr/>
              </a:pPr>
              <a:t>5/15/2011</a:t>
            </a:fld>
            <a:endParaRPr lang="en-US"/>
          </a:p>
        </p:txBody>
      </p:sp>
      <p:sp>
        <p:nvSpPr>
          <p:cNvPr id="95" name="Rectangle 95"/>
          <p:cNvSpPr>
            <a:spLocks noGrp="1" noChangeArrowheads="1"/>
          </p:cNvSpPr>
          <p:nvPr>
            <p:ph type="ftr" sz="quarter" idx="11"/>
          </p:nvPr>
        </p:nvSpPr>
        <p:spPr>
          <a:xfrm>
            <a:off x="1905000" y="6324600"/>
            <a:ext cx="5791200" cy="457200"/>
          </a:xfrm>
        </p:spPr>
        <p:txBody>
          <a:bodyPr/>
          <a:lstStyle>
            <a:lvl1pPr>
              <a:defRPr smtClean="0"/>
            </a:lvl1pPr>
          </a:lstStyle>
          <a:p>
            <a:pPr>
              <a:defRPr/>
            </a:pPr>
            <a:r>
              <a:rPr lang="en-US"/>
              <a:t>Options, Futures, and Other Derivatives, 8th Edition,  Copyright © John C. Hull 2012</a:t>
            </a:r>
            <a:endParaRPr 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pPr>
              <a:defRPr/>
            </a:pPr>
            <a:fld id="{99910062-9A39-44EA-BD85-8EE795B9494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82289F6-D9EC-4DDE-B61C-C6ACD838508F}" type="datetime1">
              <a:rPr lang="en-US"/>
              <a:pPr>
                <a:defRPr/>
              </a:pPr>
              <a:t>5/15/2011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Options, Futures, and Other Derivatives, 8th Edition,  Copyright © John C. Hull 2012</a:t>
            </a:r>
          </a:p>
        </p:txBody>
      </p:sp>
      <p:sp>
        <p:nvSpPr>
          <p:cNvPr id="6" name="Rectangle 6"/>
          <p:cNvSpPr>
            <a:spLocks noGrp="1" noChangeArrowheads="1"/>
          </p:cNvSpPr>
          <p:nvPr>
            <p:ph type="sldNum" sz="quarter" idx="12"/>
          </p:nvPr>
        </p:nvSpPr>
        <p:spPr>
          <a:ln/>
        </p:spPr>
        <p:txBody>
          <a:bodyPr/>
          <a:lstStyle>
            <a:lvl1pPr>
              <a:defRPr/>
            </a:lvl1pPr>
          </a:lstStyle>
          <a:p>
            <a:pPr>
              <a:defRPr/>
            </a:pPr>
            <a:fld id="{B353E0E4-E108-490D-B335-FB66B6B12D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6A22C45-34B8-43AA-B369-DFDBEE2D809C}" type="datetime1">
              <a:rPr lang="en-US"/>
              <a:pPr>
                <a:defRPr/>
              </a:pPr>
              <a:t>5/15/2011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Options, Futures, and Other Derivatives, 8th Edition,  Copyright © John C. Hull 2012</a:t>
            </a:r>
          </a:p>
        </p:txBody>
      </p:sp>
      <p:sp>
        <p:nvSpPr>
          <p:cNvPr id="6" name="Rectangle 6"/>
          <p:cNvSpPr>
            <a:spLocks noGrp="1" noChangeArrowheads="1"/>
          </p:cNvSpPr>
          <p:nvPr>
            <p:ph type="sldNum" sz="quarter" idx="12"/>
          </p:nvPr>
        </p:nvSpPr>
        <p:spPr>
          <a:ln/>
        </p:spPr>
        <p:txBody>
          <a:bodyPr/>
          <a:lstStyle>
            <a:lvl1pPr>
              <a:defRPr/>
            </a:lvl1pPr>
          </a:lstStyle>
          <a:p>
            <a:pPr>
              <a:defRPr/>
            </a:pPr>
            <a:fld id="{2CCD3BFF-808C-4E75-9948-5DEE51E8C6F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fld id="{0202D720-8996-4476-8E17-0A11405F04D0}" type="datetime1">
              <a:rPr lang="en-US"/>
              <a:pPr>
                <a:defRPr/>
              </a:pPr>
              <a:t>5/15/2011</a:t>
            </a:fld>
            <a:endParaRPr lang="en-US"/>
          </a:p>
        </p:txBody>
      </p:sp>
      <p:sp>
        <p:nvSpPr>
          <p:cNvPr id="5" name="Footer Placeholder 4"/>
          <p:cNvSpPr>
            <a:spLocks noGrp="1"/>
          </p:cNvSpPr>
          <p:nvPr>
            <p:ph type="ftr" sz="quarter" idx="11"/>
          </p:nvPr>
        </p:nvSpPr>
        <p:spPr>
          <a:xfrm>
            <a:off x="1600200" y="6248400"/>
            <a:ext cx="5029200" cy="457200"/>
          </a:xfrm>
        </p:spPr>
        <p:txBody>
          <a:bodyPr/>
          <a:lstStyle>
            <a:lvl1pPr>
              <a:defRPr smtClean="0"/>
            </a:lvl1pPr>
          </a:lstStyle>
          <a:p>
            <a:pPr>
              <a:defRPr/>
            </a:pPr>
            <a:r>
              <a:rPr lang="en-US"/>
              <a:t>Options, Futures, and Other Derivatives, 8th Edition,  Copyright © John C. Hull 2012</a:t>
            </a:r>
            <a:endParaRPr lang="en-US"/>
          </a:p>
        </p:txBody>
      </p:sp>
      <p:sp>
        <p:nvSpPr>
          <p:cNvPr id="6" name="Slide Number Placeholder 5"/>
          <p:cNvSpPr>
            <a:spLocks noGrp="1"/>
          </p:cNvSpPr>
          <p:nvPr>
            <p:ph type="sldNum" sz="quarter" idx="12"/>
          </p:nvPr>
        </p:nvSpPr>
        <p:spPr/>
        <p:txBody>
          <a:bodyPr/>
          <a:lstStyle>
            <a:lvl1pPr>
              <a:defRPr/>
            </a:lvl1pPr>
          </a:lstStyle>
          <a:p>
            <a:pPr>
              <a:defRPr/>
            </a:pPr>
            <a:fld id="{72213DBE-855C-4238-AD88-70C2FD8E3B1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F47FEF37-7083-4EF3-8F86-6C3536D80096}" type="datetime1">
              <a:rPr lang="en-US"/>
              <a:pPr>
                <a:defRPr/>
              </a:pPr>
              <a:t>5/15/2011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Options, Futures, and Other Derivatives, 8th Edition,  Copyright © John C. Hull 2012</a:t>
            </a:r>
          </a:p>
        </p:txBody>
      </p:sp>
      <p:sp>
        <p:nvSpPr>
          <p:cNvPr id="6" name="Rectangle 6"/>
          <p:cNvSpPr>
            <a:spLocks noGrp="1" noChangeArrowheads="1"/>
          </p:cNvSpPr>
          <p:nvPr>
            <p:ph type="sldNum" sz="quarter" idx="12"/>
          </p:nvPr>
        </p:nvSpPr>
        <p:spPr>
          <a:ln/>
        </p:spPr>
        <p:txBody>
          <a:bodyPr/>
          <a:lstStyle>
            <a:lvl1pPr>
              <a:defRPr/>
            </a:lvl1pPr>
          </a:lstStyle>
          <a:p>
            <a:pPr>
              <a:defRPr/>
            </a:pPr>
            <a:fld id="{8B61BD58-FE25-404C-999D-027668C77D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14ED12E-E2D2-462E-B7A1-7F08E6EFC4DD}" type="datetime1">
              <a:rPr lang="en-US"/>
              <a:pPr>
                <a:defRPr/>
              </a:pPr>
              <a:t>5/15/2011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Options, Futures, and Other Derivatives, 8th Edition,  Copyright © John C. Hull 2012</a:t>
            </a:r>
          </a:p>
        </p:txBody>
      </p:sp>
      <p:sp>
        <p:nvSpPr>
          <p:cNvPr id="7" name="Rectangle 6"/>
          <p:cNvSpPr>
            <a:spLocks noGrp="1" noChangeArrowheads="1"/>
          </p:cNvSpPr>
          <p:nvPr>
            <p:ph type="sldNum" sz="quarter" idx="12"/>
          </p:nvPr>
        </p:nvSpPr>
        <p:spPr>
          <a:ln/>
        </p:spPr>
        <p:txBody>
          <a:bodyPr/>
          <a:lstStyle>
            <a:lvl1pPr>
              <a:defRPr/>
            </a:lvl1pPr>
          </a:lstStyle>
          <a:p>
            <a:pPr>
              <a:defRPr/>
            </a:pPr>
            <a:fld id="{FFEB6531-517A-4B1E-9F7A-999D0AFFAA0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49068200-9F19-4507-A5E3-0D664C297C01}" type="datetime1">
              <a:rPr lang="en-US"/>
              <a:pPr>
                <a:defRPr/>
              </a:pPr>
              <a:t>5/15/2011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Options, Futures, and Other Derivatives, 8th Edition,  Copyright © John C. Hull 2012</a:t>
            </a:r>
          </a:p>
        </p:txBody>
      </p:sp>
      <p:sp>
        <p:nvSpPr>
          <p:cNvPr id="9" name="Rectangle 6"/>
          <p:cNvSpPr>
            <a:spLocks noGrp="1" noChangeArrowheads="1"/>
          </p:cNvSpPr>
          <p:nvPr>
            <p:ph type="sldNum" sz="quarter" idx="12"/>
          </p:nvPr>
        </p:nvSpPr>
        <p:spPr>
          <a:ln/>
        </p:spPr>
        <p:txBody>
          <a:bodyPr/>
          <a:lstStyle>
            <a:lvl1pPr>
              <a:defRPr/>
            </a:lvl1pPr>
          </a:lstStyle>
          <a:p>
            <a:pPr>
              <a:defRPr/>
            </a:pPr>
            <a:fld id="{DB1AAF95-D406-4608-8CEC-FCB55FE769B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B9A797B9-AFA2-4171-BBB3-365339518B66}" type="datetime1">
              <a:rPr lang="en-US"/>
              <a:pPr>
                <a:defRPr/>
              </a:pPr>
              <a:t>5/15/2011</a:t>
            </a:fld>
            <a:endParaRPr lang="en-US"/>
          </a:p>
        </p:txBody>
      </p:sp>
      <p:sp>
        <p:nvSpPr>
          <p:cNvPr id="4" name="Footer Placeholder 3"/>
          <p:cNvSpPr>
            <a:spLocks noGrp="1"/>
          </p:cNvSpPr>
          <p:nvPr>
            <p:ph type="ftr" sz="quarter" idx="11"/>
          </p:nvPr>
        </p:nvSpPr>
        <p:spPr>
          <a:xfrm>
            <a:off x="2133600" y="6324600"/>
            <a:ext cx="4800600" cy="457200"/>
          </a:xfrm>
        </p:spPr>
        <p:txBody>
          <a:bodyPr/>
          <a:lstStyle>
            <a:lvl1pPr>
              <a:defRPr smtClean="0"/>
            </a:lvl1pPr>
          </a:lstStyle>
          <a:p>
            <a:pPr>
              <a:defRPr/>
            </a:pPr>
            <a:r>
              <a:rPr lang="en-US"/>
              <a:t>Options, Futures, and Other Derivatives, 8th Edition,  Copyright © John C. Hull 2012</a:t>
            </a:r>
            <a:endParaRPr lang="en-US"/>
          </a:p>
        </p:txBody>
      </p:sp>
      <p:sp>
        <p:nvSpPr>
          <p:cNvPr id="5" name="Slide Number Placeholder 4"/>
          <p:cNvSpPr>
            <a:spLocks noGrp="1"/>
          </p:cNvSpPr>
          <p:nvPr>
            <p:ph type="sldNum" sz="quarter" idx="12"/>
          </p:nvPr>
        </p:nvSpPr>
        <p:spPr/>
        <p:txBody>
          <a:bodyPr/>
          <a:lstStyle>
            <a:lvl1pPr>
              <a:defRPr/>
            </a:lvl1pPr>
          </a:lstStyle>
          <a:p>
            <a:pPr>
              <a:defRPr/>
            </a:pPr>
            <a:fld id="{059C8317-0237-4087-92D2-BF0A4695DB7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61C188B-49ED-4E8C-BD83-060686E6125E}" type="datetime1">
              <a:rPr lang="en-US"/>
              <a:pPr>
                <a:defRPr/>
              </a:pPr>
              <a:t>5/15/2011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Options, Futures, and Other Derivatives, 8th Edition,  Copyright © John C. Hull 2012</a:t>
            </a:r>
          </a:p>
        </p:txBody>
      </p:sp>
      <p:sp>
        <p:nvSpPr>
          <p:cNvPr id="4" name="Rectangle 6"/>
          <p:cNvSpPr>
            <a:spLocks noGrp="1" noChangeArrowheads="1"/>
          </p:cNvSpPr>
          <p:nvPr>
            <p:ph type="sldNum" sz="quarter" idx="12"/>
          </p:nvPr>
        </p:nvSpPr>
        <p:spPr>
          <a:ln/>
        </p:spPr>
        <p:txBody>
          <a:bodyPr/>
          <a:lstStyle>
            <a:lvl1pPr>
              <a:defRPr/>
            </a:lvl1pPr>
          </a:lstStyle>
          <a:p>
            <a:pPr>
              <a:defRPr/>
            </a:pPr>
            <a:fld id="{19080F57-DE76-4B95-B5B2-75D72B5DD64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8E9A280-D3E4-44FA-A332-4F12D782B732}" type="datetime1">
              <a:rPr lang="en-US"/>
              <a:pPr>
                <a:defRPr/>
              </a:pPr>
              <a:t>5/15/2011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Options, Futures, and Other Derivatives, 8th Edition,  Copyright © John C. Hull 2012</a:t>
            </a:r>
          </a:p>
        </p:txBody>
      </p:sp>
      <p:sp>
        <p:nvSpPr>
          <p:cNvPr id="7" name="Rectangle 6"/>
          <p:cNvSpPr>
            <a:spLocks noGrp="1" noChangeArrowheads="1"/>
          </p:cNvSpPr>
          <p:nvPr>
            <p:ph type="sldNum" sz="quarter" idx="12"/>
          </p:nvPr>
        </p:nvSpPr>
        <p:spPr>
          <a:ln/>
        </p:spPr>
        <p:txBody>
          <a:bodyPr/>
          <a:lstStyle>
            <a:lvl1pPr>
              <a:defRPr/>
            </a:lvl1pPr>
          </a:lstStyle>
          <a:p>
            <a:pPr>
              <a:defRPr/>
            </a:pPr>
            <a:fld id="{64899C66-871A-4F3F-A0B1-4154712F9BC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738B96B-0F3F-4C27-9DBF-40BFF8422B86}" type="datetime1">
              <a:rPr lang="en-US"/>
              <a:pPr>
                <a:defRPr/>
              </a:pPr>
              <a:t>5/15/2011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Options, Futures, and Other Derivatives, 8th Edition,  Copyright © John C. Hull 2012</a:t>
            </a:r>
          </a:p>
        </p:txBody>
      </p:sp>
      <p:sp>
        <p:nvSpPr>
          <p:cNvPr id="7" name="Rectangle 6"/>
          <p:cNvSpPr>
            <a:spLocks noGrp="1" noChangeArrowheads="1"/>
          </p:cNvSpPr>
          <p:nvPr>
            <p:ph type="sldNum" sz="quarter" idx="12"/>
          </p:nvPr>
        </p:nvSpPr>
        <p:spPr>
          <a:ln/>
        </p:spPr>
        <p:txBody>
          <a:bodyPr/>
          <a:lstStyle>
            <a:lvl1pPr>
              <a:defRPr/>
            </a:lvl1pPr>
          </a:lstStyle>
          <a:p>
            <a:pPr>
              <a:defRPr/>
            </a:pPr>
            <a:fld id="{625CC24A-25D8-4F68-8AFB-00DC820840E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246063" y="930275"/>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685800" y="2147888"/>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fld id="{BCABABFB-DBA7-4039-97E6-4AE93523E797}" type="datetime1">
              <a:rPr lang="en-US"/>
              <a:pPr>
                <a:defRPr/>
              </a:pPr>
              <a:t>5/15/2011</a:t>
            </a:fld>
            <a:endParaRPr lang="en-US"/>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r>
              <a:rPr lang="en-US"/>
              <a:t>Options, Futures, and Other Derivatives, 8th Edition,  Copyright © John C. Hull 2012</a:t>
            </a:r>
            <a:endParaRPr lang="en-US"/>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92E40ACC-268A-458C-81A1-BF9EDB67D72B}" type="slidenum">
              <a:rPr lang="en-US"/>
              <a:pPr>
                <a:defRPr/>
              </a:pPr>
              <a:t>‹#›</a:t>
            </a:fld>
            <a:endParaRPr lang="en-US"/>
          </a:p>
        </p:txBody>
      </p:sp>
      <p:grpSp>
        <p:nvGrpSpPr>
          <p:cNvPr id="6151" name="Group 7"/>
          <p:cNvGrpSpPr>
            <a:grpSpLocks/>
          </p:cNvGrpSpPr>
          <p:nvPr/>
        </p:nvGrpSpPr>
        <p:grpSpPr bwMode="auto">
          <a:xfrm>
            <a:off x="261938" y="87313"/>
            <a:ext cx="8488362" cy="831850"/>
            <a:chOff x="165" y="55"/>
            <a:chExt cx="5347" cy="524"/>
          </a:xfrm>
        </p:grpSpPr>
        <p:grpSp>
          <p:nvGrpSpPr>
            <p:cNvPr id="6152" name="Group 8"/>
            <p:cNvGrpSpPr>
              <a:grpSpLocks/>
            </p:cNvGrpSpPr>
            <p:nvPr userDrawn="1"/>
          </p:nvGrpSpPr>
          <p:grpSpPr bwMode="auto">
            <a:xfrm>
              <a:off x="664" y="104"/>
              <a:ext cx="4848" cy="432"/>
              <a:chOff x="664" y="104"/>
              <a:chExt cx="4848" cy="432"/>
            </a:xfrm>
          </p:grpSpPr>
          <p:sp>
            <p:nvSpPr>
              <p:cNvPr id="4105" name="Freeform 9"/>
              <p:cNvSpPr>
                <a:spLocks/>
              </p:cNvSpPr>
              <p:nvPr/>
            </p:nvSpPr>
            <p:spPr bwMode="ltGray">
              <a:xfrm>
                <a:off x="664" y="104"/>
                <a:ext cx="4848" cy="432"/>
              </a:xfrm>
              <a:custGeom>
                <a:avLst/>
                <a:gdLst/>
                <a:ahLst/>
                <a:cxnLst>
                  <a:cxn ang="0">
                    <a:pos x="4848" y="48"/>
                  </a:cxn>
                  <a:cxn ang="0">
                    <a:pos x="4848" y="432"/>
                  </a:cxn>
                  <a:cxn ang="0">
                    <a:pos x="0" y="432"/>
                  </a:cxn>
                  <a:cxn ang="0">
                    <a:pos x="0" y="0"/>
                  </a:cxn>
                  <a:cxn ang="0">
                    <a:pos x="4848" y="0"/>
                  </a:cxn>
                  <a:cxn ang="0">
                    <a:pos x="4848" y="48"/>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a:effectLst/>
            </p:spPr>
            <p:txBody>
              <a:bodyPr wrap="none" anchor="ctr"/>
              <a:lstStyle/>
              <a:p>
                <a:pPr>
                  <a:defRPr/>
                </a:pPr>
                <a:endParaRPr lang="en-US"/>
              </a:p>
            </p:txBody>
          </p:sp>
          <p:grpSp>
            <p:nvGrpSpPr>
              <p:cNvPr id="6155" name="Group 10"/>
              <p:cNvGrpSpPr>
                <a:grpSpLocks/>
              </p:cNvGrpSpPr>
              <p:nvPr/>
            </p:nvGrpSpPr>
            <p:grpSpPr bwMode="auto">
              <a:xfrm>
                <a:off x="1195" y="104"/>
                <a:ext cx="3827" cy="429"/>
                <a:chOff x="1021" y="240"/>
                <a:chExt cx="3827" cy="429"/>
              </a:xfrm>
            </p:grpSpPr>
            <p:grpSp>
              <p:nvGrpSpPr>
                <p:cNvPr id="6204" name="Group 11"/>
                <p:cNvGrpSpPr>
                  <a:grpSpLocks/>
                </p:cNvGrpSpPr>
                <p:nvPr/>
              </p:nvGrpSpPr>
              <p:grpSpPr bwMode="auto">
                <a:xfrm>
                  <a:off x="1021" y="241"/>
                  <a:ext cx="2208" cy="427"/>
                  <a:chOff x="1021" y="241"/>
                  <a:chExt cx="2208" cy="427"/>
                </a:xfrm>
              </p:grpSpPr>
              <p:sp>
                <p:nvSpPr>
                  <p:cNvPr id="4108" name="Freeform 12"/>
                  <p:cNvSpPr>
                    <a:spLocks/>
                  </p:cNvSpPr>
                  <p:nvPr/>
                </p:nvSpPr>
                <p:spPr bwMode="ltGray">
                  <a:xfrm>
                    <a:off x="2257" y="633"/>
                    <a:ext cx="7" cy="8"/>
                  </a:xfrm>
                  <a:custGeom>
                    <a:avLst/>
                    <a:gdLst/>
                    <a:ahLst/>
                    <a:cxnLst>
                      <a:cxn ang="0">
                        <a:pos x="5" y="11"/>
                      </a:cxn>
                      <a:cxn ang="0">
                        <a:pos x="15" y="5"/>
                      </a:cxn>
                      <a:cxn ang="0">
                        <a:pos x="13" y="17"/>
                      </a:cxn>
                      <a:cxn ang="0">
                        <a:pos x="5" y="11"/>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a:effectLst/>
                </p:spPr>
                <p:txBody>
                  <a:bodyPr wrap="none" anchor="ctr"/>
                  <a:lstStyle/>
                  <a:p>
                    <a:pPr>
                      <a:defRPr/>
                    </a:pPr>
                    <a:endParaRPr lang="en-US"/>
                  </a:p>
                </p:txBody>
              </p:sp>
              <p:sp>
                <p:nvSpPr>
                  <p:cNvPr id="4109" name="Freeform 13"/>
                  <p:cNvSpPr>
                    <a:spLocks/>
                  </p:cNvSpPr>
                  <p:nvPr/>
                </p:nvSpPr>
                <p:spPr bwMode="ltGray">
                  <a:xfrm>
                    <a:off x="2332" y="660"/>
                    <a:ext cx="9" cy="8"/>
                  </a:xfrm>
                  <a:custGeom>
                    <a:avLst/>
                    <a:gdLst/>
                    <a:ahLst/>
                    <a:cxnLst>
                      <a:cxn ang="0">
                        <a:pos x="3" y="13"/>
                      </a:cxn>
                      <a:cxn ang="0">
                        <a:pos x="11" y="3"/>
                      </a:cxn>
                      <a:cxn ang="0">
                        <a:pos x="7" y="19"/>
                      </a:cxn>
                      <a:cxn ang="0">
                        <a:pos x="3" y="13"/>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0" name="Freeform 14"/>
                  <p:cNvSpPr>
                    <a:spLocks/>
                  </p:cNvSpPr>
                  <p:nvPr/>
                </p:nvSpPr>
                <p:spPr bwMode="ltGray">
                  <a:xfrm>
                    <a:off x="2120" y="616"/>
                    <a:ext cx="13" cy="14"/>
                  </a:xfrm>
                  <a:custGeom>
                    <a:avLst/>
                    <a:gdLst/>
                    <a:ahLst/>
                    <a:cxnLst>
                      <a:cxn ang="0">
                        <a:pos x="16" y="33"/>
                      </a:cxn>
                      <a:cxn ang="0">
                        <a:pos x="8" y="21"/>
                      </a:cxn>
                      <a:cxn ang="0">
                        <a:pos x="0" y="9"/>
                      </a:cxn>
                      <a:cxn ang="0">
                        <a:pos x="16" y="3"/>
                      </a:cxn>
                      <a:cxn ang="0">
                        <a:pos x="30" y="23"/>
                      </a:cxn>
                      <a:cxn ang="0">
                        <a:pos x="28" y="31"/>
                      </a:cxn>
                      <a:cxn ang="0">
                        <a:pos x="16" y="3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1" name="Freeform 15"/>
                  <p:cNvSpPr>
                    <a:spLocks/>
                  </p:cNvSpPr>
                  <p:nvPr/>
                </p:nvSpPr>
                <p:spPr bwMode="ltGray">
                  <a:xfrm>
                    <a:off x="1967" y="629"/>
                    <a:ext cx="11" cy="5"/>
                  </a:xfrm>
                  <a:custGeom>
                    <a:avLst/>
                    <a:gdLst/>
                    <a:ahLst/>
                    <a:cxnLst>
                      <a:cxn ang="0">
                        <a:pos x="15" y="16"/>
                      </a:cxn>
                      <a:cxn ang="0">
                        <a:pos x="3" y="8"/>
                      </a:cxn>
                      <a:cxn ang="0">
                        <a:pos x="15" y="0"/>
                      </a:cxn>
                      <a:cxn ang="0">
                        <a:pos x="15" y="16"/>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2" name="Freeform 16"/>
                  <p:cNvSpPr>
                    <a:spLocks/>
                  </p:cNvSpPr>
                  <p:nvPr/>
                </p:nvSpPr>
                <p:spPr bwMode="ltGray">
                  <a:xfrm>
                    <a:off x="1921" y="635"/>
                    <a:ext cx="28" cy="16"/>
                  </a:xfrm>
                  <a:custGeom>
                    <a:avLst/>
                    <a:gdLst/>
                    <a:ahLst/>
                    <a:cxnLst>
                      <a:cxn ang="0">
                        <a:pos x="14" y="24"/>
                      </a:cxn>
                      <a:cxn ang="0">
                        <a:pos x="30" y="4"/>
                      </a:cxn>
                      <a:cxn ang="0">
                        <a:pos x="42" y="0"/>
                      </a:cxn>
                      <a:cxn ang="0">
                        <a:pos x="58" y="12"/>
                      </a:cxn>
                      <a:cxn ang="0">
                        <a:pos x="32" y="26"/>
                      </a:cxn>
                      <a:cxn ang="0">
                        <a:pos x="12" y="46"/>
                      </a:cxn>
                      <a:cxn ang="0">
                        <a:pos x="8" y="20"/>
                      </a:cxn>
                      <a:cxn ang="0">
                        <a:pos x="12" y="14"/>
                      </a:cxn>
                      <a:cxn ang="0">
                        <a:pos x="14" y="24"/>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3" name="Freeform 17"/>
                  <p:cNvSpPr>
                    <a:spLocks/>
                  </p:cNvSpPr>
                  <p:nvPr/>
                </p:nvSpPr>
                <p:spPr bwMode="ltGray">
                  <a:xfrm>
                    <a:off x="1892" y="634"/>
                    <a:ext cx="29" cy="16"/>
                  </a:xfrm>
                  <a:custGeom>
                    <a:avLst/>
                    <a:gdLst/>
                    <a:ahLst/>
                    <a:cxnLst>
                      <a:cxn ang="0">
                        <a:pos x="0" y="31"/>
                      </a:cxn>
                      <a:cxn ang="0">
                        <a:pos x="18" y="25"/>
                      </a:cxn>
                      <a:cxn ang="0">
                        <a:pos x="52" y="1"/>
                      </a:cxn>
                      <a:cxn ang="0">
                        <a:pos x="64" y="3"/>
                      </a:cxn>
                      <a:cxn ang="0">
                        <a:pos x="50" y="19"/>
                      </a:cxn>
                      <a:cxn ang="0">
                        <a:pos x="28" y="33"/>
                      </a:cxn>
                      <a:cxn ang="0">
                        <a:pos x="22" y="47"/>
                      </a:cxn>
                      <a:cxn ang="0">
                        <a:pos x="16" y="45"/>
                      </a:cxn>
                      <a:cxn ang="0">
                        <a:pos x="12" y="39"/>
                      </a:cxn>
                      <a:cxn ang="0">
                        <a:pos x="0" y="35"/>
                      </a:cxn>
                      <a:cxn ang="0">
                        <a:pos x="0" y="3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4" name="Freeform 18"/>
                  <p:cNvSpPr>
                    <a:spLocks/>
                  </p:cNvSpPr>
                  <p:nvPr/>
                </p:nvSpPr>
                <p:spPr bwMode="ltGray">
                  <a:xfrm>
                    <a:off x="1735" y="547"/>
                    <a:ext cx="151" cy="93"/>
                  </a:xfrm>
                  <a:custGeom>
                    <a:avLst/>
                    <a:gdLst/>
                    <a:ahLst/>
                    <a:cxnLst>
                      <a:cxn ang="0">
                        <a:pos x="10" y="4"/>
                      </a:cxn>
                      <a:cxn ang="0">
                        <a:pos x="36" y="18"/>
                      </a:cxn>
                      <a:cxn ang="0">
                        <a:pos x="46" y="30"/>
                      </a:cxn>
                      <a:cxn ang="0">
                        <a:pos x="76" y="52"/>
                      </a:cxn>
                      <a:cxn ang="0">
                        <a:pos x="92" y="66"/>
                      </a:cxn>
                      <a:cxn ang="0">
                        <a:pos x="122" y="98"/>
                      </a:cxn>
                      <a:cxn ang="0">
                        <a:pos x="136" y="128"/>
                      </a:cxn>
                      <a:cxn ang="0">
                        <a:pos x="148" y="132"/>
                      </a:cxn>
                      <a:cxn ang="0">
                        <a:pos x="154" y="150"/>
                      </a:cxn>
                      <a:cxn ang="0">
                        <a:pos x="176" y="152"/>
                      </a:cxn>
                      <a:cxn ang="0">
                        <a:pos x="170" y="196"/>
                      </a:cxn>
                      <a:cxn ang="0">
                        <a:pos x="180" y="224"/>
                      </a:cxn>
                      <a:cxn ang="0">
                        <a:pos x="198" y="232"/>
                      </a:cxn>
                      <a:cxn ang="0">
                        <a:pos x="216" y="234"/>
                      </a:cxn>
                      <a:cxn ang="0">
                        <a:pos x="236" y="242"/>
                      </a:cxn>
                      <a:cxn ang="0">
                        <a:pos x="254" y="236"/>
                      </a:cxn>
                      <a:cxn ang="0">
                        <a:pos x="272" y="248"/>
                      </a:cxn>
                      <a:cxn ang="0">
                        <a:pos x="296" y="256"/>
                      </a:cxn>
                      <a:cxn ang="0">
                        <a:pos x="314" y="264"/>
                      </a:cxn>
                      <a:cxn ang="0">
                        <a:pos x="352" y="266"/>
                      </a:cxn>
                      <a:cxn ang="0">
                        <a:pos x="342" y="274"/>
                      </a:cxn>
                      <a:cxn ang="0">
                        <a:pos x="322" y="272"/>
                      </a:cxn>
                      <a:cxn ang="0">
                        <a:pos x="300" y="270"/>
                      </a:cxn>
                      <a:cxn ang="0">
                        <a:pos x="288" y="266"/>
                      </a:cxn>
                      <a:cxn ang="0">
                        <a:pos x="252" y="264"/>
                      </a:cxn>
                      <a:cxn ang="0">
                        <a:pos x="234" y="260"/>
                      </a:cxn>
                      <a:cxn ang="0">
                        <a:pos x="172" y="242"/>
                      </a:cxn>
                      <a:cxn ang="0">
                        <a:pos x="160" y="216"/>
                      </a:cxn>
                      <a:cxn ang="0">
                        <a:pos x="126" y="200"/>
                      </a:cxn>
                      <a:cxn ang="0">
                        <a:pos x="108" y="186"/>
                      </a:cxn>
                      <a:cxn ang="0">
                        <a:pos x="94" y="158"/>
                      </a:cxn>
                      <a:cxn ang="0">
                        <a:pos x="68" y="108"/>
                      </a:cxn>
                      <a:cxn ang="0">
                        <a:pos x="64" y="102"/>
                      </a:cxn>
                      <a:cxn ang="0">
                        <a:pos x="58" y="100"/>
                      </a:cxn>
                      <a:cxn ang="0">
                        <a:pos x="54" y="88"/>
                      </a:cxn>
                      <a:cxn ang="0">
                        <a:pos x="38" y="58"/>
                      </a:cxn>
                      <a:cxn ang="0">
                        <a:pos x="20" y="40"/>
                      </a:cxn>
                      <a:cxn ang="0">
                        <a:pos x="4" y="22"/>
                      </a:cxn>
                      <a:cxn ang="0">
                        <a:pos x="10" y="2"/>
                      </a:cxn>
                      <a:cxn ang="0">
                        <a:pos x="10" y="4"/>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5" name="Freeform 19"/>
                  <p:cNvSpPr>
                    <a:spLocks/>
                  </p:cNvSpPr>
                  <p:nvPr/>
                </p:nvSpPr>
                <p:spPr bwMode="ltGray">
                  <a:xfrm>
                    <a:off x="1827" y="541"/>
                    <a:ext cx="67" cy="68"/>
                  </a:xfrm>
                  <a:custGeom>
                    <a:avLst/>
                    <a:gdLst/>
                    <a:ahLst/>
                    <a:cxnLst>
                      <a:cxn ang="0">
                        <a:pos x="54" y="66"/>
                      </a:cxn>
                      <a:cxn ang="0">
                        <a:pos x="66" y="58"/>
                      </a:cxn>
                      <a:cxn ang="0">
                        <a:pos x="68" y="52"/>
                      </a:cxn>
                      <a:cxn ang="0">
                        <a:pos x="80" y="44"/>
                      </a:cxn>
                      <a:cxn ang="0">
                        <a:pos x="106" y="22"/>
                      </a:cxn>
                      <a:cxn ang="0">
                        <a:pos x="112" y="4"/>
                      </a:cxn>
                      <a:cxn ang="0">
                        <a:pos x="124" y="0"/>
                      </a:cxn>
                      <a:cxn ang="0">
                        <a:pos x="150" y="28"/>
                      </a:cxn>
                      <a:cxn ang="0">
                        <a:pos x="146" y="44"/>
                      </a:cxn>
                      <a:cxn ang="0">
                        <a:pos x="126" y="64"/>
                      </a:cxn>
                      <a:cxn ang="0">
                        <a:pos x="132" y="94"/>
                      </a:cxn>
                      <a:cxn ang="0">
                        <a:pos x="142" y="110"/>
                      </a:cxn>
                      <a:cxn ang="0">
                        <a:pos x="146" y="128"/>
                      </a:cxn>
                      <a:cxn ang="0">
                        <a:pos x="128" y="128"/>
                      </a:cxn>
                      <a:cxn ang="0">
                        <a:pos x="116" y="146"/>
                      </a:cxn>
                      <a:cxn ang="0">
                        <a:pos x="104" y="156"/>
                      </a:cxn>
                      <a:cxn ang="0">
                        <a:pos x="100" y="198"/>
                      </a:cxn>
                      <a:cxn ang="0">
                        <a:pos x="88" y="202"/>
                      </a:cxn>
                      <a:cxn ang="0">
                        <a:pos x="82" y="206"/>
                      </a:cxn>
                      <a:cxn ang="0">
                        <a:pos x="76" y="202"/>
                      </a:cxn>
                      <a:cxn ang="0">
                        <a:pos x="72" y="190"/>
                      </a:cxn>
                      <a:cxn ang="0">
                        <a:pos x="60" y="186"/>
                      </a:cxn>
                      <a:cxn ang="0">
                        <a:pos x="42" y="194"/>
                      </a:cxn>
                      <a:cxn ang="0">
                        <a:pos x="28" y="186"/>
                      </a:cxn>
                      <a:cxn ang="0">
                        <a:pos x="10" y="148"/>
                      </a:cxn>
                      <a:cxn ang="0">
                        <a:pos x="4" y="130"/>
                      </a:cxn>
                      <a:cxn ang="0">
                        <a:pos x="0" y="118"/>
                      </a:cxn>
                      <a:cxn ang="0">
                        <a:pos x="20" y="96"/>
                      </a:cxn>
                      <a:cxn ang="0">
                        <a:pos x="32" y="104"/>
                      </a:cxn>
                      <a:cxn ang="0">
                        <a:pos x="34" y="80"/>
                      </a:cxn>
                      <a:cxn ang="0">
                        <a:pos x="52" y="70"/>
                      </a:cxn>
                      <a:cxn ang="0">
                        <a:pos x="54" y="66"/>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6" name="Freeform 20"/>
                  <p:cNvSpPr>
                    <a:spLocks/>
                  </p:cNvSpPr>
                  <p:nvPr/>
                </p:nvSpPr>
                <p:spPr bwMode="ltGray">
                  <a:xfrm>
                    <a:off x="1892" y="572"/>
                    <a:ext cx="47" cy="13"/>
                  </a:xfrm>
                  <a:custGeom>
                    <a:avLst/>
                    <a:gdLst/>
                    <a:ahLst/>
                    <a:cxnLst>
                      <a:cxn ang="0">
                        <a:pos x="4" y="32"/>
                      </a:cxn>
                      <a:cxn ang="0">
                        <a:pos x="18" y="10"/>
                      </a:cxn>
                      <a:cxn ang="0">
                        <a:pos x="46" y="20"/>
                      </a:cxn>
                      <a:cxn ang="0">
                        <a:pos x="72" y="14"/>
                      </a:cxn>
                      <a:cxn ang="0">
                        <a:pos x="90" y="0"/>
                      </a:cxn>
                      <a:cxn ang="0">
                        <a:pos x="76" y="26"/>
                      </a:cxn>
                      <a:cxn ang="0">
                        <a:pos x="60" y="38"/>
                      </a:cxn>
                      <a:cxn ang="0">
                        <a:pos x="42" y="32"/>
                      </a:cxn>
                      <a:cxn ang="0">
                        <a:pos x="14" y="30"/>
                      </a:cxn>
                      <a:cxn ang="0">
                        <a:pos x="4" y="32"/>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7" name="Freeform 21"/>
                  <p:cNvSpPr>
                    <a:spLocks/>
                  </p:cNvSpPr>
                  <p:nvPr/>
                </p:nvSpPr>
                <p:spPr bwMode="ltGray">
                  <a:xfrm>
                    <a:off x="1890" y="588"/>
                    <a:ext cx="32" cy="34"/>
                  </a:xfrm>
                  <a:custGeom>
                    <a:avLst/>
                    <a:gdLst/>
                    <a:ahLst/>
                    <a:cxnLst>
                      <a:cxn ang="0">
                        <a:pos x="8" y="18"/>
                      </a:cxn>
                      <a:cxn ang="0">
                        <a:pos x="18" y="0"/>
                      </a:cxn>
                      <a:cxn ang="0">
                        <a:pos x="34" y="18"/>
                      </a:cxn>
                      <a:cxn ang="0">
                        <a:pos x="62" y="4"/>
                      </a:cxn>
                      <a:cxn ang="0">
                        <a:pos x="46" y="34"/>
                      </a:cxn>
                      <a:cxn ang="0">
                        <a:pos x="54" y="48"/>
                      </a:cxn>
                      <a:cxn ang="0">
                        <a:pos x="58" y="60"/>
                      </a:cxn>
                      <a:cxn ang="0">
                        <a:pos x="46" y="74"/>
                      </a:cxn>
                      <a:cxn ang="0">
                        <a:pos x="34" y="60"/>
                      </a:cxn>
                      <a:cxn ang="0">
                        <a:pos x="22" y="48"/>
                      </a:cxn>
                      <a:cxn ang="0">
                        <a:pos x="28" y="68"/>
                      </a:cxn>
                      <a:cxn ang="0">
                        <a:pos x="30" y="74"/>
                      </a:cxn>
                      <a:cxn ang="0">
                        <a:pos x="20" y="104"/>
                      </a:cxn>
                      <a:cxn ang="0">
                        <a:pos x="12" y="102"/>
                      </a:cxn>
                      <a:cxn ang="0">
                        <a:pos x="8" y="90"/>
                      </a:cxn>
                      <a:cxn ang="0">
                        <a:pos x="0" y="54"/>
                      </a:cxn>
                      <a:cxn ang="0">
                        <a:pos x="2" y="30"/>
                      </a:cxn>
                      <a:cxn ang="0">
                        <a:pos x="8" y="18"/>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8" name="Freeform 22"/>
                  <p:cNvSpPr>
                    <a:spLocks/>
                  </p:cNvSpPr>
                  <p:nvPr/>
                </p:nvSpPr>
                <p:spPr bwMode="ltGray">
                  <a:xfrm>
                    <a:off x="1944" y="569"/>
                    <a:ext cx="16" cy="20"/>
                  </a:xfrm>
                  <a:custGeom>
                    <a:avLst/>
                    <a:gdLst/>
                    <a:ahLst/>
                    <a:cxnLst>
                      <a:cxn ang="0">
                        <a:pos x="3" y="28"/>
                      </a:cxn>
                      <a:cxn ang="0">
                        <a:pos x="13" y="0"/>
                      </a:cxn>
                      <a:cxn ang="0">
                        <a:pos x="15" y="28"/>
                      </a:cxn>
                      <a:cxn ang="0">
                        <a:pos x="37" y="38"/>
                      </a:cxn>
                      <a:cxn ang="0">
                        <a:pos x="19" y="44"/>
                      </a:cxn>
                      <a:cxn ang="0">
                        <a:pos x="5" y="58"/>
                      </a:cxn>
                      <a:cxn ang="0">
                        <a:pos x="1" y="34"/>
                      </a:cxn>
                      <a:cxn ang="0">
                        <a:pos x="3" y="28"/>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19" name="Freeform 23"/>
                  <p:cNvSpPr>
                    <a:spLocks/>
                  </p:cNvSpPr>
                  <p:nvPr/>
                </p:nvSpPr>
                <p:spPr bwMode="ltGray">
                  <a:xfrm>
                    <a:off x="1948" y="600"/>
                    <a:ext cx="20" cy="10"/>
                  </a:xfrm>
                  <a:custGeom>
                    <a:avLst/>
                    <a:gdLst/>
                    <a:ahLst/>
                    <a:cxnLst>
                      <a:cxn ang="0">
                        <a:pos x="7" y="0"/>
                      </a:cxn>
                      <a:cxn ang="0">
                        <a:pos x="29" y="0"/>
                      </a:cxn>
                      <a:cxn ang="0">
                        <a:pos x="49" y="16"/>
                      </a:cxn>
                      <a:cxn ang="0">
                        <a:pos x="35" y="14"/>
                      </a:cxn>
                      <a:cxn ang="0">
                        <a:pos x="3" y="16"/>
                      </a:cxn>
                      <a:cxn ang="0">
                        <a:pos x="7" y="0"/>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0" name="Freeform 24"/>
                  <p:cNvSpPr>
                    <a:spLocks/>
                  </p:cNvSpPr>
                  <p:nvPr/>
                </p:nvSpPr>
                <p:spPr bwMode="ltGray">
                  <a:xfrm>
                    <a:off x="1969" y="585"/>
                    <a:ext cx="26" cy="17"/>
                  </a:xfrm>
                  <a:custGeom>
                    <a:avLst/>
                    <a:gdLst/>
                    <a:ahLst/>
                    <a:cxnLst>
                      <a:cxn ang="0">
                        <a:pos x="21" y="38"/>
                      </a:cxn>
                      <a:cxn ang="0">
                        <a:pos x="15" y="26"/>
                      </a:cxn>
                      <a:cxn ang="0">
                        <a:pos x="3" y="22"/>
                      </a:cxn>
                      <a:cxn ang="0">
                        <a:pos x="13" y="8"/>
                      </a:cxn>
                      <a:cxn ang="0">
                        <a:pos x="25" y="0"/>
                      </a:cxn>
                      <a:cxn ang="0">
                        <a:pos x="49" y="10"/>
                      </a:cxn>
                      <a:cxn ang="0">
                        <a:pos x="53" y="20"/>
                      </a:cxn>
                      <a:cxn ang="0">
                        <a:pos x="61" y="32"/>
                      </a:cxn>
                      <a:cxn ang="0">
                        <a:pos x="41" y="38"/>
                      </a:cxn>
                      <a:cxn ang="0">
                        <a:pos x="23" y="44"/>
                      </a:cxn>
                      <a:cxn ang="0">
                        <a:pos x="21" y="38"/>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1" name="Freeform 25"/>
                  <p:cNvSpPr>
                    <a:spLocks/>
                  </p:cNvSpPr>
                  <p:nvPr/>
                </p:nvSpPr>
                <p:spPr bwMode="ltGray">
                  <a:xfrm>
                    <a:off x="1976" y="593"/>
                    <a:ext cx="122" cy="61"/>
                  </a:xfrm>
                  <a:custGeom>
                    <a:avLst/>
                    <a:gdLst/>
                    <a:ahLst/>
                    <a:cxnLst>
                      <a:cxn ang="0">
                        <a:pos x="46" y="28"/>
                      </a:cxn>
                      <a:cxn ang="0">
                        <a:pos x="36" y="14"/>
                      </a:cxn>
                      <a:cxn ang="0">
                        <a:pos x="26" y="30"/>
                      </a:cxn>
                      <a:cxn ang="0">
                        <a:pos x="0" y="24"/>
                      </a:cxn>
                      <a:cxn ang="0">
                        <a:pos x="10" y="42"/>
                      </a:cxn>
                      <a:cxn ang="0">
                        <a:pos x="16" y="62"/>
                      </a:cxn>
                      <a:cxn ang="0">
                        <a:pos x="24" y="48"/>
                      </a:cxn>
                      <a:cxn ang="0">
                        <a:pos x="30" y="44"/>
                      </a:cxn>
                      <a:cxn ang="0">
                        <a:pos x="48" y="56"/>
                      </a:cxn>
                      <a:cxn ang="0">
                        <a:pos x="70" y="62"/>
                      </a:cxn>
                      <a:cxn ang="0">
                        <a:pos x="88" y="72"/>
                      </a:cxn>
                      <a:cxn ang="0">
                        <a:pos x="106" y="102"/>
                      </a:cxn>
                      <a:cxn ang="0">
                        <a:pos x="104" y="122"/>
                      </a:cxn>
                      <a:cxn ang="0">
                        <a:pos x="98" y="134"/>
                      </a:cxn>
                      <a:cxn ang="0">
                        <a:pos x="122" y="128"/>
                      </a:cxn>
                      <a:cxn ang="0">
                        <a:pos x="140" y="140"/>
                      </a:cxn>
                      <a:cxn ang="0">
                        <a:pos x="168" y="148"/>
                      </a:cxn>
                      <a:cxn ang="0">
                        <a:pos x="174" y="146"/>
                      </a:cxn>
                      <a:cxn ang="0">
                        <a:pos x="168" y="134"/>
                      </a:cxn>
                      <a:cxn ang="0">
                        <a:pos x="178" y="136"/>
                      </a:cxn>
                      <a:cxn ang="0">
                        <a:pos x="186" y="118"/>
                      </a:cxn>
                      <a:cxn ang="0">
                        <a:pos x="202" y="122"/>
                      </a:cxn>
                      <a:cxn ang="0">
                        <a:pos x="214" y="130"/>
                      </a:cxn>
                      <a:cxn ang="0">
                        <a:pos x="244" y="168"/>
                      </a:cxn>
                      <a:cxn ang="0">
                        <a:pos x="262" y="178"/>
                      </a:cxn>
                      <a:cxn ang="0">
                        <a:pos x="284" y="170"/>
                      </a:cxn>
                      <a:cxn ang="0">
                        <a:pos x="268" y="160"/>
                      </a:cxn>
                      <a:cxn ang="0">
                        <a:pos x="256" y="138"/>
                      </a:cxn>
                      <a:cxn ang="0">
                        <a:pos x="250" y="132"/>
                      </a:cxn>
                      <a:cxn ang="0">
                        <a:pos x="248" y="122"/>
                      </a:cxn>
                      <a:cxn ang="0">
                        <a:pos x="236" y="116"/>
                      </a:cxn>
                      <a:cxn ang="0">
                        <a:pos x="240" y="96"/>
                      </a:cxn>
                      <a:cxn ang="0">
                        <a:pos x="220" y="86"/>
                      </a:cxn>
                      <a:cxn ang="0">
                        <a:pos x="210" y="70"/>
                      </a:cxn>
                      <a:cxn ang="0">
                        <a:pos x="190" y="54"/>
                      </a:cxn>
                      <a:cxn ang="0">
                        <a:pos x="168" y="38"/>
                      </a:cxn>
                      <a:cxn ang="0">
                        <a:pos x="156" y="34"/>
                      </a:cxn>
                      <a:cxn ang="0">
                        <a:pos x="120" y="16"/>
                      </a:cxn>
                      <a:cxn ang="0">
                        <a:pos x="102" y="4"/>
                      </a:cxn>
                      <a:cxn ang="0">
                        <a:pos x="96" y="0"/>
                      </a:cxn>
                      <a:cxn ang="0">
                        <a:pos x="70" y="10"/>
                      </a:cxn>
                      <a:cxn ang="0">
                        <a:pos x="56" y="32"/>
                      </a:cxn>
                      <a:cxn ang="0">
                        <a:pos x="46" y="28"/>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2" name="Freeform 26"/>
                  <p:cNvSpPr>
                    <a:spLocks/>
                  </p:cNvSpPr>
                  <p:nvPr/>
                </p:nvSpPr>
                <p:spPr bwMode="ltGray">
                  <a:xfrm>
                    <a:off x="2082" y="599"/>
                    <a:ext cx="33" cy="26"/>
                  </a:xfrm>
                  <a:custGeom>
                    <a:avLst/>
                    <a:gdLst/>
                    <a:ahLst/>
                    <a:cxnLst>
                      <a:cxn ang="0">
                        <a:pos x="1" y="58"/>
                      </a:cxn>
                      <a:cxn ang="0">
                        <a:pos x="27" y="60"/>
                      </a:cxn>
                      <a:cxn ang="0">
                        <a:pos x="45" y="48"/>
                      </a:cxn>
                      <a:cxn ang="0">
                        <a:pos x="57" y="30"/>
                      </a:cxn>
                      <a:cxn ang="0">
                        <a:pos x="43" y="14"/>
                      </a:cxn>
                      <a:cxn ang="0">
                        <a:pos x="43" y="4"/>
                      </a:cxn>
                      <a:cxn ang="0">
                        <a:pos x="71" y="26"/>
                      </a:cxn>
                      <a:cxn ang="0">
                        <a:pos x="67" y="54"/>
                      </a:cxn>
                      <a:cxn ang="0">
                        <a:pos x="33" y="78"/>
                      </a:cxn>
                      <a:cxn ang="0">
                        <a:pos x="9" y="66"/>
                      </a:cxn>
                      <a:cxn ang="0">
                        <a:pos x="3" y="62"/>
                      </a:cxn>
                      <a:cxn ang="0">
                        <a:pos x="1" y="58"/>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3" name="Freeform 27"/>
                  <p:cNvSpPr>
                    <a:spLocks/>
                  </p:cNvSpPr>
                  <p:nvPr/>
                </p:nvSpPr>
                <p:spPr bwMode="ltGray">
                  <a:xfrm>
                    <a:off x="2152" y="544"/>
                    <a:ext cx="8" cy="6"/>
                  </a:xfrm>
                  <a:custGeom>
                    <a:avLst/>
                    <a:gdLst/>
                    <a:ahLst/>
                    <a:cxnLst>
                      <a:cxn ang="0">
                        <a:pos x="3" y="4"/>
                      </a:cxn>
                      <a:cxn ang="0">
                        <a:pos x="3" y="14"/>
                      </a:cxn>
                      <a:cxn ang="0">
                        <a:pos x="3" y="4"/>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4" name="Freeform 28"/>
                  <p:cNvSpPr>
                    <a:spLocks/>
                  </p:cNvSpPr>
                  <p:nvPr/>
                </p:nvSpPr>
                <p:spPr bwMode="ltGray">
                  <a:xfrm>
                    <a:off x="2194" y="584"/>
                    <a:ext cx="11" cy="8"/>
                  </a:xfrm>
                  <a:custGeom>
                    <a:avLst/>
                    <a:gdLst/>
                    <a:ahLst/>
                    <a:cxnLst>
                      <a:cxn ang="0">
                        <a:pos x="8" y="14"/>
                      </a:cxn>
                      <a:cxn ang="0">
                        <a:pos x="14" y="0"/>
                      </a:cxn>
                      <a:cxn ang="0">
                        <a:pos x="14" y="22"/>
                      </a:cxn>
                      <a:cxn ang="0">
                        <a:pos x="8" y="14"/>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5" name="Freeform 29"/>
                  <p:cNvSpPr>
                    <a:spLocks/>
                  </p:cNvSpPr>
                  <p:nvPr/>
                </p:nvSpPr>
                <p:spPr bwMode="ltGray">
                  <a:xfrm>
                    <a:off x="2059" y="494"/>
                    <a:ext cx="8" cy="5"/>
                  </a:xfrm>
                  <a:custGeom>
                    <a:avLst/>
                    <a:gdLst/>
                    <a:ahLst/>
                    <a:cxnLst>
                      <a:cxn ang="0">
                        <a:pos x="7" y="12"/>
                      </a:cxn>
                      <a:cxn ang="0">
                        <a:pos x="17" y="2"/>
                      </a:cxn>
                      <a:cxn ang="0">
                        <a:pos x="9" y="12"/>
                      </a:cxn>
                      <a:cxn ang="0">
                        <a:pos x="7" y="12"/>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6" name="Freeform 30"/>
                  <p:cNvSpPr>
                    <a:spLocks/>
                  </p:cNvSpPr>
                  <p:nvPr/>
                </p:nvSpPr>
                <p:spPr bwMode="ltGray">
                  <a:xfrm>
                    <a:off x="1988" y="536"/>
                    <a:ext cx="8" cy="5"/>
                  </a:xfrm>
                  <a:custGeom>
                    <a:avLst/>
                    <a:gdLst/>
                    <a:ahLst/>
                    <a:cxnLst>
                      <a:cxn ang="0">
                        <a:pos x="7" y="12"/>
                      </a:cxn>
                      <a:cxn ang="0">
                        <a:pos x="15" y="2"/>
                      </a:cxn>
                      <a:cxn ang="0">
                        <a:pos x="15" y="14"/>
                      </a:cxn>
                      <a:cxn ang="0">
                        <a:pos x="7" y="12"/>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7" name="Freeform 31"/>
                  <p:cNvSpPr>
                    <a:spLocks/>
                  </p:cNvSpPr>
                  <p:nvPr/>
                </p:nvSpPr>
                <p:spPr bwMode="ltGray">
                  <a:xfrm>
                    <a:off x="1910" y="523"/>
                    <a:ext cx="34" cy="27"/>
                  </a:xfrm>
                  <a:custGeom>
                    <a:avLst/>
                    <a:gdLst/>
                    <a:ahLst/>
                    <a:cxnLst>
                      <a:cxn ang="0">
                        <a:pos x="0" y="50"/>
                      </a:cxn>
                      <a:cxn ang="0">
                        <a:pos x="14" y="24"/>
                      </a:cxn>
                      <a:cxn ang="0">
                        <a:pos x="26" y="20"/>
                      </a:cxn>
                      <a:cxn ang="0">
                        <a:pos x="48" y="18"/>
                      </a:cxn>
                      <a:cxn ang="0">
                        <a:pos x="58" y="0"/>
                      </a:cxn>
                      <a:cxn ang="0">
                        <a:pos x="80" y="40"/>
                      </a:cxn>
                      <a:cxn ang="0">
                        <a:pos x="70" y="56"/>
                      </a:cxn>
                      <a:cxn ang="0">
                        <a:pos x="54" y="62"/>
                      </a:cxn>
                      <a:cxn ang="0">
                        <a:pos x="48" y="80"/>
                      </a:cxn>
                      <a:cxn ang="0">
                        <a:pos x="32" y="68"/>
                      </a:cxn>
                      <a:cxn ang="0">
                        <a:pos x="38" y="52"/>
                      </a:cxn>
                      <a:cxn ang="0">
                        <a:pos x="30" y="28"/>
                      </a:cxn>
                      <a:cxn ang="0">
                        <a:pos x="20" y="48"/>
                      </a:cxn>
                      <a:cxn ang="0">
                        <a:pos x="8" y="56"/>
                      </a:cxn>
                      <a:cxn ang="0">
                        <a:pos x="0" y="50"/>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8" name="Freeform 32"/>
                  <p:cNvSpPr>
                    <a:spLocks/>
                  </p:cNvSpPr>
                  <p:nvPr/>
                </p:nvSpPr>
                <p:spPr bwMode="ltGray">
                  <a:xfrm>
                    <a:off x="1899" y="466"/>
                    <a:ext cx="40" cy="58"/>
                  </a:xfrm>
                  <a:custGeom>
                    <a:avLst/>
                    <a:gdLst/>
                    <a:ahLst/>
                    <a:cxnLst>
                      <a:cxn ang="0">
                        <a:pos x="14" y="96"/>
                      </a:cxn>
                      <a:cxn ang="0">
                        <a:pos x="26" y="128"/>
                      </a:cxn>
                      <a:cxn ang="0">
                        <a:pos x="32" y="108"/>
                      </a:cxn>
                      <a:cxn ang="0">
                        <a:pos x="52" y="100"/>
                      </a:cxn>
                      <a:cxn ang="0">
                        <a:pos x="46" y="124"/>
                      </a:cxn>
                      <a:cxn ang="0">
                        <a:pos x="66" y="126"/>
                      </a:cxn>
                      <a:cxn ang="0">
                        <a:pos x="76" y="142"/>
                      </a:cxn>
                      <a:cxn ang="0">
                        <a:pos x="58" y="148"/>
                      </a:cxn>
                      <a:cxn ang="0">
                        <a:pos x="74" y="174"/>
                      </a:cxn>
                      <a:cxn ang="0">
                        <a:pos x="84" y="154"/>
                      </a:cxn>
                      <a:cxn ang="0">
                        <a:pos x="82" y="112"/>
                      </a:cxn>
                      <a:cxn ang="0">
                        <a:pos x="60" y="106"/>
                      </a:cxn>
                      <a:cxn ang="0">
                        <a:pos x="50" y="82"/>
                      </a:cxn>
                      <a:cxn ang="0">
                        <a:pos x="34" y="82"/>
                      </a:cxn>
                      <a:cxn ang="0">
                        <a:pos x="30" y="70"/>
                      </a:cxn>
                      <a:cxn ang="0">
                        <a:pos x="42" y="42"/>
                      </a:cxn>
                      <a:cxn ang="0">
                        <a:pos x="30" y="0"/>
                      </a:cxn>
                      <a:cxn ang="0">
                        <a:pos x="18" y="22"/>
                      </a:cxn>
                      <a:cxn ang="0">
                        <a:pos x="4" y="46"/>
                      </a:cxn>
                      <a:cxn ang="0">
                        <a:pos x="14" y="76"/>
                      </a:cxn>
                      <a:cxn ang="0">
                        <a:pos x="14" y="96"/>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29" name="Freeform 33"/>
                  <p:cNvSpPr>
                    <a:spLocks/>
                  </p:cNvSpPr>
                  <p:nvPr/>
                </p:nvSpPr>
                <p:spPr bwMode="ltGray">
                  <a:xfrm>
                    <a:off x="1909" y="508"/>
                    <a:ext cx="14" cy="17"/>
                  </a:xfrm>
                  <a:custGeom>
                    <a:avLst/>
                    <a:gdLst/>
                    <a:ahLst/>
                    <a:cxnLst>
                      <a:cxn ang="0">
                        <a:pos x="6" y="24"/>
                      </a:cxn>
                      <a:cxn ang="0">
                        <a:pos x="12" y="0"/>
                      </a:cxn>
                      <a:cxn ang="0">
                        <a:pos x="20" y="16"/>
                      </a:cxn>
                      <a:cxn ang="0">
                        <a:pos x="22" y="24"/>
                      </a:cxn>
                      <a:cxn ang="0">
                        <a:pos x="28" y="26"/>
                      </a:cxn>
                      <a:cxn ang="0">
                        <a:pos x="32" y="38"/>
                      </a:cxn>
                      <a:cxn ang="0">
                        <a:pos x="18" y="50"/>
                      </a:cxn>
                      <a:cxn ang="0">
                        <a:pos x="6" y="24"/>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0" name="Freeform 34"/>
                  <p:cNvSpPr>
                    <a:spLocks/>
                  </p:cNvSpPr>
                  <p:nvPr/>
                </p:nvSpPr>
                <p:spPr bwMode="ltGray">
                  <a:xfrm>
                    <a:off x="1881" y="512"/>
                    <a:ext cx="19" cy="17"/>
                  </a:xfrm>
                  <a:custGeom>
                    <a:avLst/>
                    <a:gdLst/>
                    <a:ahLst/>
                    <a:cxnLst>
                      <a:cxn ang="0">
                        <a:pos x="0" y="44"/>
                      </a:cxn>
                      <a:cxn ang="0">
                        <a:pos x="22" y="20"/>
                      </a:cxn>
                      <a:cxn ang="0">
                        <a:pos x="36" y="0"/>
                      </a:cxn>
                      <a:cxn ang="0">
                        <a:pos x="24" y="28"/>
                      </a:cxn>
                      <a:cxn ang="0">
                        <a:pos x="2" y="50"/>
                      </a:cxn>
                      <a:cxn ang="0">
                        <a:pos x="0" y="44"/>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1" name="Freeform 35"/>
                  <p:cNvSpPr>
                    <a:spLocks/>
                  </p:cNvSpPr>
                  <p:nvPr/>
                </p:nvSpPr>
                <p:spPr bwMode="ltGray">
                  <a:xfrm>
                    <a:off x="2930" y="489"/>
                    <a:ext cx="299" cy="179"/>
                  </a:xfrm>
                  <a:custGeom>
                    <a:avLst/>
                    <a:gdLst/>
                    <a:ahLst/>
                    <a:cxnLst>
                      <a:cxn ang="0">
                        <a:pos x="21" y="280"/>
                      </a:cxn>
                      <a:cxn ang="0">
                        <a:pos x="24" y="250"/>
                      </a:cxn>
                      <a:cxn ang="0">
                        <a:pos x="22" y="245"/>
                      </a:cxn>
                      <a:cxn ang="0">
                        <a:pos x="16" y="218"/>
                      </a:cxn>
                      <a:cxn ang="0">
                        <a:pos x="4" y="215"/>
                      </a:cxn>
                      <a:cxn ang="0">
                        <a:pos x="0" y="191"/>
                      </a:cxn>
                      <a:cxn ang="0">
                        <a:pos x="12" y="180"/>
                      </a:cxn>
                      <a:cxn ang="0">
                        <a:pos x="6" y="165"/>
                      </a:cxn>
                      <a:cxn ang="0">
                        <a:pos x="2" y="160"/>
                      </a:cxn>
                      <a:cxn ang="0">
                        <a:pos x="28" y="120"/>
                      </a:cxn>
                      <a:cxn ang="0">
                        <a:pos x="44" y="96"/>
                      </a:cxn>
                      <a:cxn ang="0">
                        <a:pos x="42" y="70"/>
                      </a:cxn>
                      <a:cxn ang="0">
                        <a:pos x="24" y="43"/>
                      </a:cxn>
                      <a:cxn ang="0">
                        <a:pos x="20" y="32"/>
                      </a:cxn>
                      <a:cxn ang="0">
                        <a:pos x="26" y="36"/>
                      </a:cxn>
                      <a:cxn ang="0">
                        <a:pos x="48" y="35"/>
                      </a:cxn>
                      <a:cxn ang="0">
                        <a:pos x="64" y="11"/>
                      </a:cxn>
                      <a:cxn ang="0">
                        <a:pos x="82" y="0"/>
                      </a:cxn>
                      <a:cxn ang="0">
                        <a:pos x="88" y="2"/>
                      </a:cxn>
                      <a:cxn ang="0">
                        <a:pos x="92" y="9"/>
                      </a:cxn>
                      <a:cxn ang="0">
                        <a:pos x="98" y="5"/>
                      </a:cxn>
                      <a:cxn ang="0">
                        <a:pos x="110" y="8"/>
                      </a:cxn>
                      <a:cxn ang="0">
                        <a:pos x="116" y="9"/>
                      </a:cxn>
                      <a:cxn ang="0">
                        <a:pos x="141" y="14"/>
                      </a:cxn>
                      <a:cxn ang="0">
                        <a:pos x="155" y="24"/>
                      </a:cxn>
                      <a:cxn ang="0">
                        <a:pos x="167" y="17"/>
                      </a:cxn>
                      <a:cxn ang="0">
                        <a:pos x="173" y="14"/>
                      </a:cxn>
                      <a:cxn ang="0">
                        <a:pos x="195" y="14"/>
                      </a:cxn>
                      <a:cxn ang="0">
                        <a:pos x="211" y="32"/>
                      </a:cxn>
                      <a:cxn ang="0">
                        <a:pos x="231" y="59"/>
                      </a:cxn>
                      <a:cxn ang="0">
                        <a:pos x="245" y="70"/>
                      </a:cxn>
                      <a:cxn ang="0">
                        <a:pos x="257" y="68"/>
                      </a:cxn>
                      <a:cxn ang="0">
                        <a:pos x="270" y="65"/>
                      </a:cxn>
                      <a:cxn ang="0">
                        <a:pos x="290" y="71"/>
                      </a:cxn>
                      <a:cxn ang="0">
                        <a:pos x="300" y="81"/>
                      </a:cxn>
                      <a:cxn ang="0">
                        <a:pos x="308" y="90"/>
                      </a:cxn>
                      <a:cxn ang="0">
                        <a:pos x="318" y="111"/>
                      </a:cxn>
                      <a:cxn ang="0">
                        <a:pos x="322" y="120"/>
                      </a:cxn>
                      <a:cxn ang="0">
                        <a:pos x="324" y="125"/>
                      </a:cxn>
                      <a:cxn ang="0">
                        <a:pos x="310" y="142"/>
                      </a:cxn>
                      <a:cxn ang="0">
                        <a:pos x="322" y="141"/>
                      </a:cxn>
                      <a:cxn ang="0">
                        <a:pos x="342" y="155"/>
                      </a:cxn>
                      <a:cxn ang="0">
                        <a:pos x="364" y="157"/>
                      </a:cxn>
                      <a:cxn ang="0">
                        <a:pos x="380" y="168"/>
                      </a:cxn>
                      <a:cxn ang="0">
                        <a:pos x="382" y="172"/>
                      </a:cxn>
                      <a:cxn ang="0">
                        <a:pos x="382" y="176"/>
                      </a:cxn>
                      <a:cxn ang="0">
                        <a:pos x="394" y="172"/>
                      </a:cxn>
                      <a:cxn ang="0">
                        <a:pos x="400" y="171"/>
                      </a:cxn>
                      <a:cxn ang="0">
                        <a:pos x="439" y="185"/>
                      </a:cxn>
                      <a:cxn ang="0">
                        <a:pos x="447" y="199"/>
                      </a:cxn>
                      <a:cxn ang="0">
                        <a:pos x="465" y="201"/>
                      </a:cxn>
                      <a:cxn ang="0">
                        <a:pos x="471" y="215"/>
                      </a:cxn>
                      <a:cxn ang="0">
                        <a:pos x="451" y="258"/>
                      </a:cxn>
                      <a:cxn ang="0">
                        <a:pos x="435" y="281"/>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a:effectLst/>
                </p:spPr>
                <p:txBody>
                  <a:bodyPr wrap="none" anchor="ctr"/>
                  <a:lstStyle/>
                  <a:p>
                    <a:pPr>
                      <a:defRPr/>
                    </a:pPr>
                    <a:endParaRPr lang="en-US"/>
                  </a:p>
                </p:txBody>
              </p:sp>
              <p:sp>
                <p:nvSpPr>
                  <p:cNvPr id="4132" name="Freeform 36"/>
                  <p:cNvSpPr>
                    <a:spLocks/>
                  </p:cNvSpPr>
                  <p:nvPr/>
                </p:nvSpPr>
                <p:spPr bwMode="ltGray">
                  <a:xfrm>
                    <a:off x="2534" y="242"/>
                    <a:ext cx="420" cy="283"/>
                  </a:xfrm>
                  <a:custGeom>
                    <a:avLst/>
                    <a:gdLst/>
                    <a:ahLst/>
                    <a:cxnLst>
                      <a:cxn ang="0">
                        <a:pos x="406" y="6"/>
                      </a:cxn>
                      <a:cxn ang="0">
                        <a:pos x="502" y="34"/>
                      </a:cxn>
                      <a:cxn ang="0">
                        <a:pos x="550" y="38"/>
                      </a:cxn>
                      <a:cxn ang="0">
                        <a:pos x="578" y="130"/>
                      </a:cxn>
                      <a:cxn ang="0">
                        <a:pos x="586" y="90"/>
                      </a:cxn>
                      <a:cxn ang="0">
                        <a:pos x="606" y="70"/>
                      </a:cxn>
                      <a:cxn ang="0">
                        <a:pos x="642" y="126"/>
                      </a:cxn>
                      <a:cxn ang="0">
                        <a:pos x="682" y="98"/>
                      </a:cxn>
                      <a:cxn ang="0">
                        <a:pos x="706" y="86"/>
                      </a:cxn>
                      <a:cxn ang="0">
                        <a:pos x="762" y="2"/>
                      </a:cxn>
                      <a:cxn ang="0">
                        <a:pos x="798" y="70"/>
                      </a:cxn>
                      <a:cxn ang="0">
                        <a:pos x="798" y="130"/>
                      </a:cxn>
                      <a:cxn ang="0">
                        <a:pos x="790" y="158"/>
                      </a:cxn>
                      <a:cxn ang="0">
                        <a:pos x="766" y="162"/>
                      </a:cxn>
                      <a:cxn ang="0">
                        <a:pos x="762" y="186"/>
                      </a:cxn>
                      <a:cxn ang="0">
                        <a:pos x="802" y="226"/>
                      </a:cxn>
                      <a:cxn ang="0">
                        <a:pos x="786" y="322"/>
                      </a:cxn>
                      <a:cxn ang="0">
                        <a:pos x="830" y="414"/>
                      </a:cxn>
                      <a:cxn ang="0">
                        <a:pos x="854" y="450"/>
                      </a:cxn>
                      <a:cxn ang="0">
                        <a:pos x="830" y="450"/>
                      </a:cxn>
                      <a:cxn ang="0">
                        <a:pos x="746" y="378"/>
                      </a:cxn>
                      <a:cxn ang="0">
                        <a:pos x="678" y="402"/>
                      </a:cxn>
                      <a:cxn ang="0">
                        <a:pos x="590" y="442"/>
                      </a:cxn>
                      <a:cxn ang="0">
                        <a:pos x="642" y="578"/>
                      </a:cxn>
                      <a:cxn ang="0">
                        <a:pos x="710" y="610"/>
                      </a:cxn>
                      <a:cxn ang="0">
                        <a:pos x="738" y="550"/>
                      </a:cxn>
                      <a:cxn ang="0">
                        <a:pos x="774" y="570"/>
                      </a:cxn>
                      <a:cxn ang="0">
                        <a:pos x="766" y="630"/>
                      </a:cxn>
                      <a:cxn ang="0">
                        <a:pos x="802" y="670"/>
                      </a:cxn>
                      <a:cxn ang="0">
                        <a:pos x="838" y="658"/>
                      </a:cxn>
                      <a:cxn ang="0">
                        <a:pos x="922" y="806"/>
                      </a:cxn>
                      <a:cxn ang="0">
                        <a:pos x="942" y="826"/>
                      </a:cxn>
                      <a:cxn ang="0">
                        <a:pos x="874" y="810"/>
                      </a:cxn>
                      <a:cxn ang="0">
                        <a:pos x="830" y="758"/>
                      </a:cxn>
                      <a:cxn ang="0">
                        <a:pos x="778" y="710"/>
                      </a:cxn>
                      <a:cxn ang="0">
                        <a:pos x="702" y="662"/>
                      </a:cxn>
                      <a:cxn ang="0">
                        <a:pos x="614" y="646"/>
                      </a:cxn>
                      <a:cxn ang="0">
                        <a:pos x="506" y="594"/>
                      </a:cxn>
                      <a:cxn ang="0">
                        <a:pos x="462" y="506"/>
                      </a:cxn>
                      <a:cxn ang="0">
                        <a:pos x="430" y="462"/>
                      </a:cxn>
                      <a:cxn ang="0">
                        <a:pos x="382" y="430"/>
                      </a:cxn>
                      <a:cxn ang="0">
                        <a:pos x="342" y="370"/>
                      </a:cxn>
                      <a:cxn ang="0">
                        <a:pos x="354" y="414"/>
                      </a:cxn>
                      <a:cxn ang="0">
                        <a:pos x="418" y="494"/>
                      </a:cxn>
                      <a:cxn ang="0">
                        <a:pos x="422" y="526"/>
                      </a:cxn>
                      <a:cxn ang="0">
                        <a:pos x="394" y="498"/>
                      </a:cxn>
                      <a:cxn ang="0">
                        <a:pos x="354" y="466"/>
                      </a:cxn>
                      <a:cxn ang="0">
                        <a:pos x="314" y="402"/>
                      </a:cxn>
                      <a:cxn ang="0">
                        <a:pos x="266" y="346"/>
                      </a:cxn>
                      <a:cxn ang="0">
                        <a:pos x="210" y="314"/>
                      </a:cxn>
                      <a:cxn ang="0">
                        <a:pos x="154" y="238"/>
                      </a:cxn>
                      <a:cxn ang="0">
                        <a:pos x="66" y="66"/>
                      </a:cxn>
                      <a:cxn ang="0">
                        <a:pos x="34" y="38"/>
                      </a:cxn>
                      <a:cxn ang="0">
                        <a:pos x="46" y="22"/>
                      </a:cxn>
                      <a:cxn ang="0">
                        <a:pos x="102" y="70"/>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3" name="Freeform 37"/>
                  <p:cNvSpPr>
                    <a:spLocks/>
                  </p:cNvSpPr>
                  <p:nvPr/>
                </p:nvSpPr>
                <p:spPr bwMode="ltGray">
                  <a:xfrm>
                    <a:off x="2405" y="445"/>
                    <a:ext cx="15" cy="16"/>
                  </a:xfrm>
                  <a:custGeom>
                    <a:avLst/>
                    <a:gdLst/>
                    <a:ahLst/>
                    <a:cxnLst>
                      <a:cxn ang="0">
                        <a:pos x="6" y="28"/>
                      </a:cxn>
                      <a:cxn ang="0">
                        <a:pos x="10" y="48"/>
                      </a:cxn>
                      <a:cxn ang="0">
                        <a:pos x="6" y="28"/>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4" name="Freeform 38"/>
                  <p:cNvSpPr>
                    <a:spLocks/>
                  </p:cNvSpPr>
                  <p:nvPr/>
                </p:nvSpPr>
                <p:spPr bwMode="ltGray">
                  <a:xfrm>
                    <a:off x="2393" y="439"/>
                    <a:ext cx="16" cy="12"/>
                  </a:xfrm>
                  <a:custGeom>
                    <a:avLst/>
                    <a:gdLst/>
                    <a:ahLst/>
                    <a:cxnLst>
                      <a:cxn ang="0">
                        <a:pos x="0" y="5"/>
                      </a:cxn>
                      <a:cxn ang="0">
                        <a:pos x="12" y="1"/>
                      </a:cxn>
                      <a:cxn ang="0">
                        <a:pos x="36" y="17"/>
                      </a:cxn>
                      <a:cxn ang="0">
                        <a:pos x="8" y="17"/>
                      </a:cxn>
                      <a:cxn ang="0">
                        <a:pos x="0" y="5"/>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5" name="Freeform 39"/>
                  <p:cNvSpPr>
                    <a:spLocks/>
                  </p:cNvSpPr>
                  <p:nvPr/>
                </p:nvSpPr>
                <p:spPr bwMode="ltGray">
                  <a:xfrm>
                    <a:off x="2878" y="406"/>
                    <a:ext cx="73" cy="33"/>
                  </a:xfrm>
                  <a:custGeom>
                    <a:avLst/>
                    <a:gdLst/>
                    <a:ahLst/>
                    <a:cxnLst>
                      <a:cxn ang="0">
                        <a:pos x="0" y="49"/>
                      </a:cxn>
                      <a:cxn ang="0">
                        <a:pos x="28" y="25"/>
                      </a:cxn>
                      <a:cxn ang="0">
                        <a:pos x="56" y="21"/>
                      </a:cxn>
                      <a:cxn ang="0">
                        <a:pos x="80" y="9"/>
                      </a:cxn>
                      <a:cxn ang="0">
                        <a:pos x="64" y="25"/>
                      </a:cxn>
                      <a:cxn ang="0">
                        <a:pos x="124" y="49"/>
                      </a:cxn>
                      <a:cxn ang="0">
                        <a:pos x="160" y="65"/>
                      </a:cxn>
                      <a:cxn ang="0">
                        <a:pos x="116" y="77"/>
                      </a:cxn>
                      <a:cxn ang="0">
                        <a:pos x="88" y="57"/>
                      </a:cxn>
                      <a:cxn ang="0">
                        <a:pos x="76" y="53"/>
                      </a:cxn>
                      <a:cxn ang="0">
                        <a:pos x="24" y="41"/>
                      </a:cxn>
                      <a:cxn ang="0">
                        <a:pos x="0" y="49"/>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6" name="Freeform 40"/>
                  <p:cNvSpPr>
                    <a:spLocks/>
                  </p:cNvSpPr>
                  <p:nvPr/>
                </p:nvSpPr>
                <p:spPr bwMode="ltGray">
                  <a:xfrm>
                    <a:off x="2955" y="433"/>
                    <a:ext cx="59" cy="15"/>
                  </a:xfrm>
                  <a:custGeom>
                    <a:avLst/>
                    <a:gdLst/>
                    <a:ahLst/>
                    <a:cxnLst>
                      <a:cxn ang="0">
                        <a:pos x="0" y="0"/>
                      </a:cxn>
                      <a:cxn ang="0">
                        <a:pos x="52" y="4"/>
                      </a:cxn>
                      <a:cxn ang="0">
                        <a:pos x="88" y="24"/>
                      </a:cxn>
                      <a:cxn ang="0">
                        <a:pos x="112" y="20"/>
                      </a:cxn>
                      <a:cxn ang="0">
                        <a:pos x="108" y="44"/>
                      </a:cxn>
                      <a:cxn ang="0">
                        <a:pos x="64" y="40"/>
                      </a:cxn>
                      <a:cxn ang="0">
                        <a:pos x="0" y="36"/>
                      </a:cxn>
                      <a:cxn ang="0">
                        <a:pos x="28" y="20"/>
                      </a:cxn>
                      <a:cxn ang="0">
                        <a:pos x="0" y="0"/>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7" name="Freeform 41"/>
                  <p:cNvSpPr>
                    <a:spLocks/>
                  </p:cNvSpPr>
                  <p:nvPr/>
                </p:nvSpPr>
                <p:spPr bwMode="ltGray">
                  <a:xfrm>
                    <a:off x="2924" y="441"/>
                    <a:ext cx="24" cy="14"/>
                  </a:xfrm>
                  <a:custGeom>
                    <a:avLst/>
                    <a:gdLst/>
                    <a:ahLst/>
                    <a:cxnLst>
                      <a:cxn ang="0">
                        <a:pos x="17" y="25"/>
                      </a:cxn>
                      <a:cxn ang="0">
                        <a:pos x="37" y="13"/>
                      </a:cxn>
                      <a:cxn ang="0">
                        <a:pos x="17" y="2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8" name="Freeform 42"/>
                  <p:cNvSpPr>
                    <a:spLocks/>
                  </p:cNvSpPr>
                  <p:nvPr/>
                </p:nvSpPr>
                <p:spPr bwMode="ltGray">
                  <a:xfrm>
                    <a:off x="2908" y="398"/>
                    <a:ext cx="16" cy="18"/>
                  </a:xfrm>
                  <a:custGeom>
                    <a:avLst/>
                    <a:gdLst/>
                    <a:ahLst/>
                    <a:cxnLst>
                      <a:cxn ang="0">
                        <a:pos x="19" y="32"/>
                      </a:cxn>
                      <a:cxn ang="0">
                        <a:pos x="19" y="0"/>
                      </a:cxn>
                      <a:cxn ang="0">
                        <a:pos x="19" y="32"/>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39" name="Freeform 43"/>
                  <p:cNvSpPr>
                    <a:spLocks/>
                  </p:cNvSpPr>
                  <p:nvPr/>
                </p:nvSpPr>
                <p:spPr bwMode="ltGray">
                  <a:xfrm>
                    <a:off x="3035" y="452"/>
                    <a:ext cx="19" cy="27"/>
                  </a:xfrm>
                  <a:custGeom>
                    <a:avLst/>
                    <a:gdLst/>
                    <a:ahLst/>
                    <a:cxnLst>
                      <a:cxn ang="0">
                        <a:pos x="4" y="9"/>
                      </a:cxn>
                      <a:cxn ang="0">
                        <a:pos x="20" y="33"/>
                      </a:cxn>
                      <a:cxn ang="0">
                        <a:pos x="24" y="49"/>
                      </a:cxn>
                      <a:cxn ang="0">
                        <a:pos x="36" y="53"/>
                      </a:cxn>
                      <a:cxn ang="0">
                        <a:pos x="24" y="73"/>
                      </a:cxn>
                      <a:cxn ang="0">
                        <a:pos x="0" y="21"/>
                      </a:cxn>
                      <a:cxn ang="0">
                        <a:pos x="4" y="9"/>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a:effectLst/>
                </p:spPr>
                <p:txBody>
                  <a:bodyPr wrap="none" anchor="ctr"/>
                  <a:lstStyle/>
                  <a:p>
                    <a:pPr>
                      <a:defRPr/>
                    </a:pPr>
                    <a:endParaRPr lang="en-US"/>
                  </a:p>
                </p:txBody>
              </p:sp>
              <p:sp>
                <p:nvSpPr>
                  <p:cNvPr id="4140" name="Freeform 44"/>
                  <p:cNvSpPr>
                    <a:spLocks/>
                  </p:cNvSpPr>
                  <p:nvPr/>
                </p:nvSpPr>
                <p:spPr bwMode="ltGray">
                  <a:xfrm>
                    <a:off x="2696" y="247"/>
                    <a:ext cx="205" cy="41"/>
                  </a:xfrm>
                  <a:custGeom>
                    <a:avLst/>
                    <a:gdLst/>
                    <a:ahLst/>
                    <a:cxnLst>
                      <a:cxn ang="0">
                        <a:pos x="220" y="1"/>
                      </a:cxn>
                      <a:cxn ang="0">
                        <a:pos x="231" y="8"/>
                      </a:cxn>
                      <a:cxn ang="0">
                        <a:pos x="235" y="0"/>
                      </a:cxn>
                      <a:cxn ang="0">
                        <a:pos x="265" y="0"/>
                      </a:cxn>
                      <a:cxn ang="0">
                        <a:pos x="287" y="17"/>
                      </a:cxn>
                      <a:cxn ang="0">
                        <a:pos x="319" y="10"/>
                      </a:cxn>
                      <a:cxn ang="0">
                        <a:pos x="314" y="29"/>
                      </a:cxn>
                      <a:cxn ang="0">
                        <a:pos x="298" y="46"/>
                      </a:cxn>
                      <a:cxn ang="0">
                        <a:pos x="295" y="29"/>
                      </a:cxn>
                      <a:cxn ang="0">
                        <a:pos x="287" y="31"/>
                      </a:cxn>
                      <a:cxn ang="0">
                        <a:pos x="279" y="29"/>
                      </a:cxn>
                      <a:cxn ang="0">
                        <a:pos x="263" y="21"/>
                      </a:cxn>
                      <a:cxn ang="0">
                        <a:pos x="228" y="38"/>
                      </a:cxn>
                      <a:cxn ang="0">
                        <a:pos x="201" y="44"/>
                      </a:cxn>
                      <a:cxn ang="0">
                        <a:pos x="212" y="57"/>
                      </a:cxn>
                      <a:cxn ang="0">
                        <a:pos x="188" y="63"/>
                      </a:cxn>
                      <a:cxn ang="0">
                        <a:pos x="169" y="61"/>
                      </a:cxn>
                      <a:cxn ang="0">
                        <a:pos x="177" y="57"/>
                      </a:cxn>
                      <a:cxn ang="0">
                        <a:pos x="171" y="40"/>
                      </a:cxn>
                      <a:cxn ang="0">
                        <a:pos x="169" y="31"/>
                      </a:cxn>
                      <a:cxn ang="0">
                        <a:pos x="158" y="23"/>
                      </a:cxn>
                      <a:cxn ang="0">
                        <a:pos x="142" y="27"/>
                      </a:cxn>
                      <a:cxn ang="0">
                        <a:pos x="134" y="27"/>
                      </a:cxn>
                      <a:cxn ang="0">
                        <a:pos x="123" y="25"/>
                      </a:cxn>
                      <a:cxn ang="0">
                        <a:pos x="83" y="2"/>
                      </a:cxn>
                      <a:cxn ang="0">
                        <a:pos x="59" y="14"/>
                      </a:cxn>
                      <a:cxn ang="0">
                        <a:pos x="1" y="0"/>
                      </a:cxn>
                      <a:cxn ang="0">
                        <a:pos x="220" y="1"/>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a:effectLst/>
                </p:spPr>
                <p:txBody>
                  <a:bodyPr wrap="none" anchor="ctr"/>
                  <a:lstStyle/>
                  <a:p>
                    <a:pPr>
                      <a:defRPr/>
                    </a:pPr>
                    <a:endParaRPr lang="en-US"/>
                  </a:p>
                </p:txBody>
              </p:sp>
              <p:sp>
                <p:nvSpPr>
                  <p:cNvPr id="4141" name="Freeform 45"/>
                  <p:cNvSpPr>
                    <a:spLocks/>
                  </p:cNvSpPr>
                  <p:nvPr/>
                </p:nvSpPr>
                <p:spPr bwMode="ltGray">
                  <a:xfrm>
                    <a:off x="2515" y="246"/>
                    <a:ext cx="190" cy="20"/>
                  </a:xfrm>
                  <a:custGeom>
                    <a:avLst/>
                    <a:gdLst/>
                    <a:ahLst/>
                    <a:cxnLst>
                      <a:cxn ang="0">
                        <a:pos x="105" y="31"/>
                      </a:cxn>
                      <a:cxn ang="0">
                        <a:pos x="30" y="1"/>
                      </a:cxn>
                      <a:cxn ang="0">
                        <a:pos x="285" y="0"/>
                      </a:cxn>
                      <a:cxn ang="0">
                        <a:pos x="296" y="14"/>
                      </a:cxn>
                      <a:cxn ang="0">
                        <a:pos x="264" y="16"/>
                      </a:cxn>
                      <a:cxn ang="0">
                        <a:pos x="105" y="3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a:effectLst/>
                </p:spPr>
                <p:txBody>
                  <a:bodyPr wrap="none" anchor="ctr"/>
                  <a:lstStyle/>
                  <a:p>
                    <a:pPr>
                      <a:defRPr/>
                    </a:pPr>
                    <a:endParaRPr lang="en-US"/>
                  </a:p>
                </p:txBody>
              </p:sp>
              <p:sp>
                <p:nvSpPr>
                  <p:cNvPr id="4142" name="Freeform 46"/>
                  <p:cNvSpPr>
                    <a:spLocks/>
                  </p:cNvSpPr>
                  <p:nvPr/>
                </p:nvSpPr>
                <p:spPr bwMode="ltGray">
                  <a:xfrm>
                    <a:off x="2096" y="275"/>
                    <a:ext cx="18" cy="10"/>
                  </a:xfrm>
                  <a:custGeom>
                    <a:avLst/>
                    <a:gdLst/>
                    <a:ahLst/>
                    <a:cxnLst>
                      <a:cxn ang="0">
                        <a:pos x="0" y="25"/>
                      </a:cxn>
                      <a:cxn ang="0">
                        <a:pos x="12" y="29"/>
                      </a:cxn>
                      <a:cxn ang="0">
                        <a:pos x="0" y="2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a:effectLst/>
                </p:spPr>
                <p:txBody>
                  <a:bodyPr wrap="none" anchor="ctr"/>
                  <a:lstStyle/>
                  <a:p>
                    <a:pPr>
                      <a:defRPr/>
                    </a:pPr>
                    <a:endParaRPr lang="en-US"/>
                  </a:p>
                </p:txBody>
              </p:sp>
              <p:sp>
                <p:nvSpPr>
                  <p:cNvPr id="4143" name="Freeform 47"/>
                  <p:cNvSpPr>
                    <a:spLocks/>
                  </p:cNvSpPr>
                  <p:nvPr/>
                </p:nvSpPr>
                <p:spPr bwMode="ltGray">
                  <a:xfrm>
                    <a:off x="1606" y="246"/>
                    <a:ext cx="436" cy="152"/>
                  </a:xfrm>
                  <a:custGeom>
                    <a:avLst/>
                    <a:gdLst/>
                    <a:ahLst/>
                    <a:cxnLst>
                      <a:cxn ang="0">
                        <a:pos x="73" y="1"/>
                      </a:cxn>
                      <a:cxn ang="0">
                        <a:pos x="436" y="0"/>
                      </a:cxn>
                      <a:cxn ang="0">
                        <a:pos x="416" y="54"/>
                      </a:cxn>
                      <a:cxn ang="0">
                        <a:pos x="397" y="68"/>
                      </a:cxn>
                      <a:cxn ang="0">
                        <a:pos x="392" y="70"/>
                      </a:cxn>
                      <a:cxn ang="0">
                        <a:pos x="375" y="73"/>
                      </a:cxn>
                      <a:cxn ang="0">
                        <a:pos x="361" y="88"/>
                      </a:cxn>
                      <a:cxn ang="0">
                        <a:pos x="362" y="99"/>
                      </a:cxn>
                      <a:cxn ang="0">
                        <a:pos x="364" y="107"/>
                      </a:cxn>
                      <a:cxn ang="0">
                        <a:pos x="366" y="113"/>
                      </a:cxn>
                      <a:cxn ang="0">
                        <a:pos x="362" y="122"/>
                      </a:cxn>
                      <a:cxn ang="0">
                        <a:pos x="351" y="120"/>
                      </a:cxn>
                      <a:cxn ang="0">
                        <a:pos x="342" y="129"/>
                      </a:cxn>
                      <a:cxn ang="0">
                        <a:pos x="347" y="105"/>
                      </a:cxn>
                      <a:cxn ang="0">
                        <a:pos x="338" y="100"/>
                      </a:cxn>
                      <a:cxn ang="0">
                        <a:pos x="344" y="93"/>
                      </a:cxn>
                      <a:cxn ang="0">
                        <a:pos x="342" y="89"/>
                      </a:cxn>
                      <a:cxn ang="0">
                        <a:pos x="320" y="94"/>
                      </a:cxn>
                      <a:cxn ang="0">
                        <a:pos x="317" y="85"/>
                      </a:cxn>
                      <a:cxn ang="0">
                        <a:pos x="297" y="94"/>
                      </a:cxn>
                      <a:cxn ang="0">
                        <a:pos x="320" y="103"/>
                      </a:cxn>
                      <a:cxn ang="0">
                        <a:pos x="305" y="117"/>
                      </a:cxn>
                      <a:cxn ang="0">
                        <a:pos x="311" y="126"/>
                      </a:cxn>
                      <a:cxn ang="0">
                        <a:pos x="315" y="138"/>
                      </a:cxn>
                      <a:cxn ang="0">
                        <a:pos x="309" y="139"/>
                      </a:cxn>
                      <a:cxn ang="0">
                        <a:pos x="314" y="144"/>
                      </a:cxn>
                      <a:cxn ang="0">
                        <a:pos x="307" y="152"/>
                      </a:cxn>
                      <a:cxn ang="0">
                        <a:pos x="0" y="149"/>
                      </a:cxn>
                      <a:cxn ang="0">
                        <a:pos x="73" y="1"/>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a:effectLst/>
                </p:spPr>
                <p:txBody>
                  <a:bodyPr wrap="none" anchor="ctr"/>
                  <a:lstStyle/>
                  <a:p>
                    <a:pPr>
                      <a:defRPr/>
                    </a:pPr>
                    <a:endParaRPr lang="en-US"/>
                  </a:p>
                </p:txBody>
              </p:sp>
              <p:sp>
                <p:nvSpPr>
                  <p:cNvPr id="4144" name="Freeform 48"/>
                  <p:cNvSpPr>
                    <a:spLocks/>
                  </p:cNvSpPr>
                  <p:nvPr/>
                </p:nvSpPr>
                <p:spPr bwMode="ltGray">
                  <a:xfrm>
                    <a:off x="2043" y="241"/>
                    <a:ext cx="20" cy="55"/>
                  </a:xfrm>
                  <a:custGeom>
                    <a:avLst/>
                    <a:gdLst/>
                    <a:ahLst/>
                    <a:cxnLst>
                      <a:cxn ang="0">
                        <a:pos x="5" y="156"/>
                      </a:cxn>
                      <a:cxn ang="0">
                        <a:pos x="15" y="108"/>
                      </a:cxn>
                      <a:cxn ang="0">
                        <a:pos x="17" y="68"/>
                      </a:cxn>
                      <a:cxn ang="0">
                        <a:pos x="11" y="40"/>
                      </a:cxn>
                      <a:cxn ang="0">
                        <a:pos x="17" y="12"/>
                      </a:cxn>
                      <a:cxn ang="0">
                        <a:pos x="21" y="0"/>
                      </a:cxn>
                      <a:cxn ang="0">
                        <a:pos x="31" y="30"/>
                      </a:cxn>
                      <a:cxn ang="0">
                        <a:pos x="47" y="98"/>
                      </a:cxn>
                      <a:cxn ang="0">
                        <a:pos x="31" y="108"/>
                      </a:cxn>
                      <a:cxn ang="0">
                        <a:pos x="23" y="126"/>
                      </a:cxn>
                      <a:cxn ang="0">
                        <a:pos x="21" y="132"/>
                      </a:cxn>
                      <a:cxn ang="0">
                        <a:pos x="27" y="134"/>
                      </a:cxn>
                      <a:cxn ang="0">
                        <a:pos x="31" y="146"/>
                      </a:cxn>
                      <a:cxn ang="0">
                        <a:pos x="13" y="148"/>
                      </a:cxn>
                      <a:cxn ang="0">
                        <a:pos x="7" y="160"/>
                      </a:cxn>
                      <a:cxn ang="0">
                        <a:pos x="3" y="154"/>
                      </a:cxn>
                      <a:cxn ang="0">
                        <a:pos x="5" y="156"/>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45" name="Freeform 49"/>
                  <p:cNvSpPr>
                    <a:spLocks/>
                  </p:cNvSpPr>
                  <p:nvPr/>
                </p:nvSpPr>
                <p:spPr bwMode="ltGray">
                  <a:xfrm>
                    <a:off x="2031" y="287"/>
                    <a:ext cx="59" cy="34"/>
                  </a:xfrm>
                  <a:custGeom>
                    <a:avLst/>
                    <a:gdLst/>
                    <a:ahLst/>
                    <a:cxnLst>
                      <a:cxn ang="0">
                        <a:pos x="26" y="61"/>
                      </a:cxn>
                      <a:cxn ang="0">
                        <a:pos x="30" y="43"/>
                      </a:cxn>
                      <a:cxn ang="0">
                        <a:pos x="50" y="33"/>
                      </a:cxn>
                      <a:cxn ang="0">
                        <a:pos x="54" y="45"/>
                      </a:cxn>
                      <a:cxn ang="0">
                        <a:pos x="66" y="49"/>
                      </a:cxn>
                      <a:cxn ang="0">
                        <a:pos x="80" y="55"/>
                      </a:cxn>
                      <a:cxn ang="0">
                        <a:pos x="116" y="33"/>
                      </a:cxn>
                      <a:cxn ang="0">
                        <a:pos x="130" y="17"/>
                      </a:cxn>
                      <a:cxn ang="0">
                        <a:pos x="138" y="11"/>
                      </a:cxn>
                      <a:cxn ang="0">
                        <a:pos x="106" y="49"/>
                      </a:cxn>
                      <a:cxn ang="0">
                        <a:pos x="84" y="67"/>
                      </a:cxn>
                      <a:cxn ang="0">
                        <a:pos x="66" y="81"/>
                      </a:cxn>
                      <a:cxn ang="0">
                        <a:pos x="48" y="103"/>
                      </a:cxn>
                      <a:cxn ang="0">
                        <a:pos x="26" y="89"/>
                      </a:cxn>
                      <a:cxn ang="0">
                        <a:pos x="20" y="87"/>
                      </a:cxn>
                      <a:cxn ang="0">
                        <a:pos x="22" y="97"/>
                      </a:cxn>
                      <a:cxn ang="0">
                        <a:pos x="0" y="97"/>
                      </a:cxn>
                      <a:cxn ang="0">
                        <a:pos x="10" y="79"/>
                      </a:cxn>
                      <a:cxn ang="0">
                        <a:pos x="26" y="61"/>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a:effectLst/>
                </p:spPr>
                <p:txBody>
                  <a:bodyPr wrap="none" anchor="ctr"/>
                  <a:lstStyle/>
                  <a:p>
                    <a:pPr>
                      <a:defRPr/>
                    </a:pPr>
                    <a:endParaRPr lang="en-US"/>
                  </a:p>
                </p:txBody>
              </p:sp>
              <p:sp>
                <p:nvSpPr>
                  <p:cNvPr id="4146" name="Freeform 50"/>
                  <p:cNvSpPr>
                    <a:spLocks/>
                  </p:cNvSpPr>
                  <p:nvPr/>
                </p:nvSpPr>
                <p:spPr bwMode="ltGray">
                  <a:xfrm>
                    <a:off x="1968" y="319"/>
                    <a:ext cx="80" cy="72"/>
                  </a:xfrm>
                  <a:custGeom>
                    <a:avLst/>
                    <a:gdLst/>
                    <a:ahLst/>
                    <a:cxnLst>
                      <a:cxn ang="0">
                        <a:pos x="158" y="24"/>
                      </a:cxn>
                      <a:cxn ang="0">
                        <a:pos x="160" y="6"/>
                      </a:cxn>
                      <a:cxn ang="0">
                        <a:pos x="170" y="0"/>
                      </a:cxn>
                      <a:cxn ang="0">
                        <a:pos x="182" y="24"/>
                      </a:cxn>
                      <a:cxn ang="0">
                        <a:pos x="188" y="42"/>
                      </a:cxn>
                      <a:cxn ang="0">
                        <a:pos x="178" y="58"/>
                      </a:cxn>
                      <a:cxn ang="0">
                        <a:pos x="170" y="76"/>
                      </a:cxn>
                      <a:cxn ang="0">
                        <a:pos x="162" y="126"/>
                      </a:cxn>
                      <a:cxn ang="0">
                        <a:pos x="144" y="136"/>
                      </a:cxn>
                      <a:cxn ang="0">
                        <a:pos x="120" y="138"/>
                      </a:cxn>
                      <a:cxn ang="0">
                        <a:pos x="112" y="124"/>
                      </a:cxn>
                      <a:cxn ang="0">
                        <a:pos x="102" y="146"/>
                      </a:cxn>
                      <a:cxn ang="0">
                        <a:pos x="90" y="150"/>
                      </a:cxn>
                      <a:cxn ang="0">
                        <a:pos x="80" y="132"/>
                      </a:cxn>
                      <a:cxn ang="0">
                        <a:pos x="58" y="144"/>
                      </a:cxn>
                      <a:cxn ang="0">
                        <a:pos x="76" y="142"/>
                      </a:cxn>
                      <a:cxn ang="0">
                        <a:pos x="78" y="160"/>
                      </a:cxn>
                      <a:cxn ang="0">
                        <a:pos x="58" y="166"/>
                      </a:cxn>
                      <a:cxn ang="0">
                        <a:pos x="34" y="166"/>
                      </a:cxn>
                      <a:cxn ang="0">
                        <a:pos x="36" y="154"/>
                      </a:cxn>
                      <a:cxn ang="0">
                        <a:pos x="46" y="144"/>
                      </a:cxn>
                      <a:cxn ang="0">
                        <a:pos x="34" y="148"/>
                      </a:cxn>
                      <a:cxn ang="0">
                        <a:pos x="26" y="166"/>
                      </a:cxn>
                      <a:cxn ang="0">
                        <a:pos x="30" y="190"/>
                      </a:cxn>
                      <a:cxn ang="0">
                        <a:pos x="14" y="200"/>
                      </a:cxn>
                      <a:cxn ang="0">
                        <a:pos x="0" y="214"/>
                      </a:cxn>
                      <a:cxn ang="0">
                        <a:pos x="8" y="188"/>
                      </a:cxn>
                      <a:cxn ang="0">
                        <a:pos x="0" y="164"/>
                      </a:cxn>
                      <a:cxn ang="0">
                        <a:pos x="14" y="152"/>
                      </a:cxn>
                      <a:cxn ang="0">
                        <a:pos x="32" y="134"/>
                      </a:cxn>
                      <a:cxn ang="0">
                        <a:pos x="44" y="118"/>
                      </a:cxn>
                      <a:cxn ang="0">
                        <a:pos x="72" y="116"/>
                      </a:cxn>
                      <a:cxn ang="0">
                        <a:pos x="84" y="112"/>
                      </a:cxn>
                      <a:cxn ang="0">
                        <a:pos x="114" y="78"/>
                      </a:cxn>
                      <a:cxn ang="0">
                        <a:pos x="120" y="92"/>
                      </a:cxn>
                      <a:cxn ang="0">
                        <a:pos x="132" y="76"/>
                      </a:cxn>
                      <a:cxn ang="0">
                        <a:pos x="150" y="54"/>
                      </a:cxn>
                      <a:cxn ang="0">
                        <a:pos x="154" y="42"/>
                      </a:cxn>
                      <a:cxn ang="0">
                        <a:pos x="148" y="38"/>
                      </a:cxn>
                      <a:cxn ang="0">
                        <a:pos x="152" y="32"/>
                      </a:cxn>
                      <a:cxn ang="0">
                        <a:pos x="158" y="24"/>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a:effectLst/>
                </p:spPr>
                <p:txBody>
                  <a:bodyPr wrap="none" anchor="ctr"/>
                  <a:lstStyle/>
                  <a:p>
                    <a:pPr>
                      <a:defRPr/>
                    </a:pPr>
                    <a:endParaRPr lang="en-US"/>
                  </a:p>
                </p:txBody>
              </p:sp>
              <p:sp>
                <p:nvSpPr>
                  <p:cNvPr id="4147" name="Freeform 51"/>
                  <p:cNvSpPr>
                    <a:spLocks/>
                  </p:cNvSpPr>
                  <p:nvPr/>
                </p:nvSpPr>
                <p:spPr bwMode="ltGray">
                  <a:xfrm>
                    <a:off x="2021" y="340"/>
                    <a:ext cx="6" cy="4"/>
                  </a:xfrm>
                  <a:custGeom>
                    <a:avLst/>
                    <a:gdLst/>
                    <a:ahLst/>
                    <a:cxnLst>
                      <a:cxn ang="0">
                        <a:pos x="0" y="9"/>
                      </a:cxn>
                      <a:cxn ang="0">
                        <a:pos x="4" y="13"/>
                      </a:cxn>
                      <a:cxn ang="0">
                        <a:pos x="0" y="9"/>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a:effectLst/>
                </p:spPr>
                <p:txBody>
                  <a:bodyPr wrap="none" anchor="ctr"/>
                  <a:lstStyle/>
                  <a:p>
                    <a:pPr>
                      <a:defRPr/>
                    </a:pPr>
                    <a:endParaRPr lang="en-US"/>
                  </a:p>
                </p:txBody>
              </p:sp>
              <p:sp>
                <p:nvSpPr>
                  <p:cNvPr id="4148" name="Freeform 52"/>
                  <p:cNvSpPr>
                    <a:spLocks/>
                  </p:cNvSpPr>
                  <p:nvPr/>
                </p:nvSpPr>
                <p:spPr bwMode="ltGray">
                  <a:xfrm>
                    <a:off x="1573" y="389"/>
                    <a:ext cx="347" cy="189"/>
                  </a:xfrm>
                  <a:custGeom>
                    <a:avLst/>
                    <a:gdLst/>
                    <a:ahLst/>
                    <a:cxnLst>
                      <a:cxn ang="0">
                        <a:pos x="812" y="26"/>
                      </a:cxn>
                      <a:cxn ang="0">
                        <a:pos x="778" y="78"/>
                      </a:cxn>
                      <a:cxn ang="0">
                        <a:pos x="748" y="122"/>
                      </a:cxn>
                      <a:cxn ang="0">
                        <a:pos x="722" y="142"/>
                      </a:cxn>
                      <a:cxn ang="0">
                        <a:pos x="634" y="180"/>
                      </a:cxn>
                      <a:cxn ang="0">
                        <a:pos x="632" y="210"/>
                      </a:cxn>
                      <a:cxn ang="0">
                        <a:pos x="604" y="230"/>
                      </a:cxn>
                      <a:cxn ang="0">
                        <a:pos x="620" y="178"/>
                      </a:cxn>
                      <a:cxn ang="0">
                        <a:pos x="576" y="188"/>
                      </a:cxn>
                      <a:cxn ang="0">
                        <a:pos x="556" y="218"/>
                      </a:cxn>
                      <a:cxn ang="0">
                        <a:pos x="596" y="280"/>
                      </a:cxn>
                      <a:cxn ang="0">
                        <a:pos x="594" y="368"/>
                      </a:cxn>
                      <a:cxn ang="0">
                        <a:pos x="542" y="406"/>
                      </a:cxn>
                      <a:cxn ang="0">
                        <a:pos x="522" y="386"/>
                      </a:cxn>
                      <a:cxn ang="0">
                        <a:pos x="482" y="348"/>
                      </a:cxn>
                      <a:cxn ang="0">
                        <a:pos x="462" y="348"/>
                      </a:cxn>
                      <a:cxn ang="0">
                        <a:pos x="450" y="394"/>
                      </a:cxn>
                      <a:cxn ang="0">
                        <a:pos x="500" y="464"/>
                      </a:cxn>
                      <a:cxn ang="0">
                        <a:pos x="510" y="524"/>
                      </a:cxn>
                      <a:cxn ang="0">
                        <a:pos x="526" y="560"/>
                      </a:cxn>
                      <a:cxn ang="0">
                        <a:pos x="492" y="544"/>
                      </a:cxn>
                      <a:cxn ang="0">
                        <a:pos x="470" y="518"/>
                      </a:cxn>
                      <a:cxn ang="0">
                        <a:pos x="422" y="424"/>
                      </a:cxn>
                      <a:cxn ang="0">
                        <a:pos x="426" y="310"/>
                      </a:cxn>
                      <a:cxn ang="0">
                        <a:pos x="422" y="268"/>
                      </a:cxn>
                      <a:cxn ang="0">
                        <a:pos x="412" y="276"/>
                      </a:cxn>
                      <a:cxn ang="0">
                        <a:pos x="386" y="266"/>
                      </a:cxn>
                      <a:cxn ang="0">
                        <a:pos x="360" y="170"/>
                      </a:cxn>
                      <a:cxn ang="0">
                        <a:pos x="330" y="166"/>
                      </a:cxn>
                      <a:cxn ang="0">
                        <a:pos x="288" y="172"/>
                      </a:cxn>
                      <a:cxn ang="0">
                        <a:pos x="242" y="232"/>
                      </a:cxn>
                      <a:cxn ang="0">
                        <a:pos x="196" y="268"/>
                      </a:cxn>
                      <a:cxn ang="0">
                        <a:pos x="184" y="274"/>
                      </a:cxn>
                      <a:cxn ang="0">
                        <a:pos x="160" y="328"/>
                      </a:cxn>
                      <a:cxn ang="0">
                        <a:pos x="152" y="354"/>
                      </a:cxn>
                      <a:cxn ang="0">
                        <a:pos x="128" y="404"/>
                      </a:cxn>
                      <a:cxn ang="0">
                        <a:pos x="94" y="392"/>
                      </a:cxn>
                      <a:cxn ang="0">
                        <a:pos x="66" y="258"/>
                      </a:cxn>
                      <a:cxn ang="0">
                        <a:pos x="72" y="156"/>
                      </a:cxn>
                      <a:cxn ang="0">
                        <a:pos x="44" y="180"/>
                      </a:cxn>
                      <a:cxn ang="0">
                        <a:pos x="20" y="150"/>
                      </a:cxn>
                      <a:cxn ang="0">
                        <a:pos x="24" y="138"/>
                      </a:cxn>
                      <a:cxn ang="0">
                        <a:pos x="0" y="92"/>
                      </a:cxn>
                      <a:cxn ang="0">
                        <a:pos x="798" y="6"/>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a:effectLst/>
                </p:spPr>
                <p:txBody>
                  <a:bodyPr wrap="none" anchor="ctr"/>
                  <a:lstStyle/>
                  <a:p>
                    <a:pPr>
                      <a:defRPr/>
                    </a:pPr>
                    <a:endParaRPr lang="en-US"/>
                  </a:p>
                </p:txBody>
              </p:sp>
              <p:sp>
                <p:nvSpPr>
                  <p:cNvPr id="4149" name="Freeform 53"/>
                  <p:cNvSpPr>
                    <a:spLocks/>
                  </p:cNvSpPr>
                  <p:nvPr/>
                </p:nvSpPr>
                <p:spPr bwMode="ltGray">
                  <a:xfrm>
                    <a:off x="1634" y="519"/>
                    <a:ext cx="19" cy="29"/>
                  </a:xfrm>
                  <a:custGeom>
                    <a:avLst/>
                    <a:gdLst/>
                    <a:ahLst/>
                    <a:cxnLst>
                      <a:cxn ang="0">
                        <a:pos x="7" y="11"/>
                      </a:cxn>
                      <a:cxn ang="0">
                        <a:pos x="17" y="3"/>
                      </a:cxn>
                      <a:cxn ang="0">
                        <a:pos x="37" y="33"/>
                      </a:cxn>
                      <a:cxn ang="0">
                        <a:pos x="19" y="85"/>
                      </a:cxn>
                      <a:cxn ang="0">
                        <a:pos x="1" y="69"/>
                      </a:cxn>
                      <a:cxn ang="0">
                        <a:pos x="7" y="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a:effectLst/>
                </p:spPr>
                <p:txBody>
                  <a:bodyPr wrap="none" anchor="ctr"/>
                  <a:lstStyle/>
                  <a:p>
                    <a:pPr>
                      <a:defRPr/>
                    </a:pPr>
                    <a:endParaRPr lang="en-US"/>
                  </a:p>
                </p:txBody>
              </p:sp>
              <p:sp>
                <p:nvSpPr>
                  <p:cNvPr id="4150" name="Freeform 54"/>
                  <p:cNvSpPr>
                    <a:spLocks/>
                  </p:cNvSpPr>
                  <p:nvPr/>
                </p:nvSpPr>
                <p:spPr bwMode="ltGray">
                  <a:xfrm>
                    <a:off x="1900" y="421"/>
                    <a:ext cx="18" cy="24"/>
                  </a:xfrm>
                  <a:custGeom>
                    <a:avLst/>
                    <a:gdLst/>
                    <a:ahLst/>
                    <a:cxnLst>
                      <a:cxn ang="0">
                        <a:pos x="13" y="28"/>
                      </a:cxn>
                      <a:cxn ang="0">
                        <a:pos x="29" y="2"/>
                      </a:cxn>
                      <a:cxn ang="0">
                        <a:pos x="43" y="4"/>
                      </a:cxn>
                      <a:cxn ang="0">
                        <a:pos x="39" y="26"/>
                      </a:cxn>
                      <a:cxn ang="0">
                        <a:pos x="13" y="74"/>
                      </a:cxn>
                      <a:cxn ang="0">
                        <a:pos x="7" y="60"/>
                      </a:cxn>
                      <a:cxn ang="0">
                        <a:pos x="3" y="36"/>
                      </a:cxn>
                      <a:cxn ang="0">
                        <a:pos x="13" y="28"/>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51" name="Freeform 55"/>
                  <p:cNvSpPr>
                    <a:spLocks/>
                  </p:cNvSpPr>
                  <p:nvPr/>
                </p:nvSpPr>
                <p:spPr bwMode="ltGray">
                  <a:xfrm>
                    <a:off x="1951" y="409"/>
                    <a:ext cx="9" cy="10"/>
                  </a:xfrm>
                  <a:custGeom>
                    <a:avLst/>
                    <a:gdLst/>
                    <a:ahLst/>
                    <a:cxnLst>
                      <a:cxn ang="0">
                        <a:pos x="7" y="16"/>
                      </a:cxn>
                      <a:cxn ang="0">
                        <a:pos x="5" y="30"/>
                      </a:cxn>
                      <a:cxn ang="0">
                        <a:pos x="7" y="16"/>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52" name="Freeform 56"/>
                  <p:cNvSpPr>
                    <a:spLocks/>
                  </p:cNvSpPr>
                  <p:nvPr/>
                </p:nvSpPr>
                <p:spPr bwMode="ltGray">
                  <a:xfrm>
                    <a:off x="1021" y="314"/>
                    <a:ext cx="433" cy="354"/>
                  </a:xfrm>
                  <a:custGeom>
                    <a:avLst/>
                    <a:gdLst/>
                    <a:ahLst/>
                    <a:cxnLst>
                      <a:cxn ang="0">
                        <a:pos x="481" y="464"/>
                      </a:cxn>
                      <a:cxn ang="0">
                        <a:pos x="486" y="451"/>
                      </a:cxn>
                      <a:cxn ang="0">
                        <a:pos x="500" y="413"/>
                      </a:cxn>
                      <a:cxn ang="0">
                        <a:pos x="309" y="287"/>
                      </a:cxn>
                      <a:cxn ang="0">
                        <a:pos x="282" y="346"/>
                      </a:cxn>
                      <a:cxn ang="0">
                        <a:pos x="303" y="556"/>
                      </a:cxn>
                      <a:cxn ang="0">
                        <a:pos x="282" y="494"/>
                      </a:cxn>
                      <a:cxn ang="0">
                        <a:pos x="242" y="439"/>
                      </a:cxn>
                      <a:cxn ang="0">
                        <a:pos x="245" y="413"/>
                      </a:cxn>
                      <a:cxn ang="0">
                        <a:pos x="247" y="394"/>
                      </a:cxn>
                      <a:cxn ang="0">
                        <a:pos x="220" y="375"/>
                      </a:cxn>
                      <a:cxn ang="0">
                        <a:pos x="194" y="346"/>
                      </a:cxn>
                      <a:cxn ang="0">
                        <a:pos x="148" y="354"/>
                      </a:cxn>
                      <a:cxn ang="0">
                        <a:pos x="126" y="365"/>
                      </a:cxn>
                      <a:cxn ang="0">
                        <a:pos x="78" y="365"/>
                      </a:cxn>
                      <a:cxn ang="0">
                        <a:pos x="22" y="312"/>
                      </a:cxn>
                      <a:cxn ang="0">
                        <a:pos x="11" y="295"/>
                      </a:cxn>
                      <a:cxn ang="0">
                        <a:pos x="0" y="264"/>
                      </a:cxn>
                      <a:cxn ang="0">
                        <a:pos x="24" y="213"/>
                      </a:cxn>
                      <a:cxn ang="0">
                        <a:pos x="32" y="181"/>
                      </a:cxn>
                      <a:cxn ang="0">
                        <a:pos x="51" y="143"/>
                      </a:cxn>
                      <a:cxn ang="0">
                        <a:pos x="81" y="116"/>
                      </a:cxn>
                      <a:cxn ang="0">
                        <a:pos x="167" y="67"/>
                      </a:cxn>
                      <a:cxn ang="0">
                        <a:pos x="220" y="30"/>
                      </a:cxn>
                      <a:cxn ang="0">
                        <a:pos x="258" y="6"/>
                      </a:cxn>
                      <a:cxn ang="0">
                        <a:pos x="363" y="2"/>
                      </a:cxn>
                      <a:cxn ang="0">
                        <a:pos x="398" y="0"/>
                      </a:cxn>
                      <a:cxn ang="0">
                        <a:pos x="384" y="34"/>
                      </a:cxn>
                      <a:cxn ang="0">
                        <a:pos x="443" y="84"/>
                      </a:cxn>
                      <a:cxn ang="0">
                        <a:pos x="497" y="74"/>
                      </a:cxn>
                      <a:cxn ang="0">
                        <a:pos x="529" y="82"/>
                      </a:cxn>
                      <a:cxn ang="0">
                        <a:pos x="559" y="97"/>
                      </a:cxn>
                      <a:cxn ang="0">
                        <a:pos x="572" y="188"/>
                      </a:cxn>
                      <a:cxn ang="0">
                        <a:pos x="572" y="240"/>
                      </a:cxn>
                      <a:cxn ang="0">
                        <a:pos x="599" y="283"/>
                      </a:cxn>
                      <a:cxn ang="0">
                        <a:pos x="645" y="300"/>
                      </a:cxn>
                      <a:cxn ang="0">
                        <a:pos x="680" y="295"/>
                      </a:cxn>
                      <a:cxn ang="0">
                        <a:pos x="664" y="340"/>
                      </a:cxn>
                      <a:cxn ang="0">
                        <a:pos x="599" y="407"/>
                      </a:cxn>
                      <a:cxn ang="0">
                        <a:pos x="548" y="485"/>
                      </a:cxn>
                      <a:cxn ang="0">
                        <a:pos x="556" y="508"/>
                      </a:cxn>
                      <a:cxn ang="0">
                        <a:pos x="435" y="556"/>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a:effectLst/>
                </p:spPr>
                <p:txBody>
                  <a:bodyPr wrap="none" anchor="ctr"/>
                  <a:lstStyle/>
                  <a:p>
                    <a:pPr>
                      <a:defRPr/>
                    </a:pPr>
                    <a:endParaRPr lang="en-US"/>
                  </a:p>
                </p:txBody>
              </p:sp>
              <p:sp>
                <p:nvSpPr>
                  <p:cNvPr id="4153" name="Freeform 57"/>
                  <p:cNvSpPr>
                    <a:spLocks/>
                  </p:cNvSpPr>
                  <p:nvPr/>
                </p:nvSpPr>
                <p:spPr bwMode="ltGray">
                  <a:xfrm>
                    <a:off x="1189" y="447"/>
                    <a:ext cx="163" cy="221"/>
                  </a:xfrm>
                  <a:custGeom>
                    <a:avLst/>
                    <a:gdLst/>
                    <a:ahLst/>
                    <a:cxnLst>
                      <a:cxn ang="0">
                        <a:pos x="243" y="347"/>
                      </a:cxn>
                      <a:cxn ang="0">
                        <a:pos x="233" y="301"/>
                      </a:cxn>
                      <a:cxn ang="0">
                        <a:pos x="217" y="288"/>
                      </a:cxn>
                      <a:cxn ang="0">
                        <a:pos x="215" y="269"/>
                      </a:cxn>
                      <a:cxn ang="0">
                        <a:pos x="209" y="254"/>
                      </a:cxn>
                      <a:cxn ang="0">
                        <a:pos x="209" y="229"/>
                      </a:cxn>
                      <a:cxn ang="0">
                        <a:pos x="207" y="214"/>
                      </a:cxn>
                      <a:cxn ang="0">
                        <a:pos x="228" y="202"/>
                      </a:cxn>
                      <a:cxn ang="0">
                        <a:pos x="257" y="197"/>
                      </a:cxn>
                      <a:cxn ang="0">
                        <a:pos x="257" y="136"/>
                      </a:cxn>
                      <a:cxn ang="0">
                        <a:pos x="54" y="96"/>
                      </a:cxn>
                      <a:cxn ang="0">
                        <a:pos x="32" y="98"/>
                      </a:cxn>
                      <a:cxn ang="0">
                        <a:pos x="16" y="102"/>
                      </a:cxn>
                      <a:cxn ang="0">
                        <a:pos x="0" y="149"/>
                      </a:cxn>
                      <a:cxn ang="0">
                        <a:pos x="93" y="346"/>
                      </a:cxn>
                      <a:cxn ang="0">
                        <a:pos x="243" y="347"/>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a:effectLst/>
                </p:spPr>
                <p:txBody>
                  <a:bodyPr wrap="none" anchor="ctr"/>
                  <a:lstStyle/>
                  <a:p>
                    <a:pPr>
                      <a:defRPr/>
                    </a:pPr>
                    <a:endParaRPr lang="en-US"/>
                  </a:p>
                </p:txBody>
              </p:sp>
              <p:sp>
                <p:nvSpPr>
                  <p:cNvPr id="4154" name="Freeform 58"/>
                  <p:cNvSpPr>
                    <a:spLocks/>
                  </p:cNvSpPr>
                  <p:nvPr/>
                </p:nvSpPr>
                <p:spPr bwMode="ltGray">
                  <a:xfrm>
                    <a:off x="1476" y="611"/>
                    <a:ext cx="7" cy="12"/>
                  </a:xfrm>
                  <a:custGeom>
                    <a:avLst/>
                    <a:gdLst/>
                    <a:ahLst/>
                    <a:cxnLst>
                      <a:cxn ang="0">
                        <a:pos x="7" y="25"/>
                      </a:cxn>
                      <a:cxn ang="0">
                        <a:pos x="19" y="21"/>
                      </a:cxn>
                      <a:cxn ang="0">
                        <a:pos x="7" y="2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a:effectLst/>
                </p:spPr>
                <p:txBody>
                  <a:bodyPr wrap="none" anchor="ctr"/>
                  <a:lstStyle/>
                  <a:p>
                    <a:pPr>
                      <a:defRPr/>
                    </a:pPr>
                    <a:endParaRPr lang="en-US"/>
                  </a:p>
                </p:txBody>
              </p:sp>
              <p:sp>
                <p:nvSpPr>
                  <p:cNvPr id="4155" name="Freeform 59"/>
                  <p:cNvSpPr>
                    <a:spLocks/>
                  </p:cNvSpPr>
                  <p:nvPr/>
                </p:nvSpPr>
                <p:spPr bwMode="ltGray">
                  <a:xfrm>
                    <a:off x="1467" y="497"/>
                    <a:ext cx="9" cy="7"/>
                  </a:xfrm>
                  <a:custGeom>
                    <a:avLst/>
                    <a:gdLst/>
                    <a:ahLst/>
                    <a:cxnLst>
                      <a:cxn ang="0">
                        <a:pos x="12" y="12"/>
                      </a:cxn>
                      <a:cxn ang="0">
                        <a:pos x="16" y="0"/>
                      </a:cxn>
                      <a:cxn ang="0">
                        <a:pos x="20" y="12"/>
                      </a:cxn>
                      <a:cxn ang="0">
                        <a:pos x="8" y="20"/>
                      </a:cxn>
                      <a:cxn ang="0">
                        <a:pos x="12" y="12"/>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56" name="Freeform 60"/>
                  <p:cNvSpPr>
                    <a:spLocks/>
                  </p:cNvSpPr>
                  <p:nvPr/>
                </p:nvSpPr>
                <p:spPr bwMode="ltGray">
                  <a:xfrm>
                    <a:off x="1072" y="357"/>
                    <a:ext cx="25" cy="10"/>
                  </a:xfrm>
                  <a:custGeom>
                    <a:avLst/>
                    <a:gdLst/>
                    <a:ahLst/>
                    <a:cxnLst>
                      <a:cxn ang="0">
                        <a:pos x="24" y="18"/>
                      </a:cxn>
                      <a:cxn ang="0">
                        <a:pos x="32" y="6"/>
                      </a:cxn>
                      <a:cxn ang="0">
                        <a:pos x="36" y="30"/>
                      </a:cxn>
                      <a:cxn ang="0">
                        <a:pos x="24" y="18"/>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57" name="Freeform 61"/>
                  <p:cNvSpPr>
                    <a:spLocks/>
                  </p:cNvSpPr>
                  <p:nvPr/>
                </p:nvSpPr>
                <p:spPr bwMode="ltGray">
                  <a:xfrm>
                    <a:off x="1374" y="265"/>
                    <a:ext cx="295" cy="233"/>
                  </a:xfrm>
                  <a:custGeom>
                    <a:avLst/>
                    <a:gdLst/>
                    <a:ahLst/>
                    <a:cxnLst>
                      <a:cxn ang="0">
                        <a:pos x="473" y="464"/>
                      </a:cxn>
                      <a:cxn ang="0">
                        <a:pos x="393" y="452"/>
                      </a:cxn>
                      <a:cxn ang="0">
                        <a:pos x="325" y="412"/>
                      </a:cxn>
                      <a:cxn ang="0">
                        <a:pos x="265" y="400"/>
                      </a:cxn>
                      <a:cxn ang="0">
                        <a:pos x="237" y="416"/>
                      </a:cxn>
                      <a:cxn ang="0">
                        <a:pos x="261" y="428"/>
                      </a:cxn>
                      <a:cxn ang="0">
                        <a:pos x="293" y="468"/>
                      </a:cxn>
                      <a:cxn ang="0">
                        <a:pos x="321" y="476"/>
                      </a:cxn>
                      <a:cxn ang="0">
                        <a:pos x="333" y="536"/>
                      </a:cxn>
                      <a:cxn ang="0">
                        <a:pos x="313" y="552"/>
                      </a:cxn>
                      <a:cxn ang="0">
                        <a:pos x="261" y="616"/>
                      </a:cxn>
                      <a:cxn ang="0">
                        <a:pos x="225" y="628"/>
                      </a:cxn>
                      <a:cxn ang="0">
                        <a:pos x="97" y="696"/>
                      </a:cxn>
                      <a:cxn ang="0">
                        <a:pos x="77" y="616"/>
                      </a:cxn>
                      <a:cxn ang="0">
                        <a:pos x="45" y="524"/>
                      </a:cxn>
                      <a:cxn ang="0">
                        <a:pos x="33" y="448"/>
                      </a:cxn>
                      <a:cxn ang="0">
                        <a:pos x="53" y="344"/>
                      </a:cxn>
                      <a:cxn ang="0">
                        <a:pos x="17" y="392"/>
                      </a:cxn>
                      <a:cxn ang="0">
                        <a:pos x="81" y="280"/>
                      </a:cxn>
                      <a:cxn ang="0">
                        <a:pos x="113" y="204"/>
                      </a:cxn>
                      <a:cxn ang="0">
                        <a:pos x="37" y="204"/>
                      </a:cxn>
                      <a:cxn ang="0">
                        <a:pos x="1" y="196"/>
                      </a:cxn>
                      <a:cxn ang="0">
                        <a:pos x="25" y="140"/>
                      </a:cxn>
                      <a:cxn ang="0">
                        <a:pos x="97" y="112"/>
                      </a:cxn>
                      <a:cxn ang="0">
                        <a:pos x="221" y="124"/>
                      </a:cxn>
                      <a:cxn ang="0">
                        <a:pos x="229" y="64"/>
                      </a:cxn>
                      <a:cxn ang="0">
                        <a:pos x="261" y="0"/>
                      </a:cxn>
                      <a:cxn ang="0">
                        <a:pos x="357" y="44"/>
                      </a:cxn>
                      <a:cxn ang="0">
                        <a:pos x="329" y="88"/>
                      </a:cxn>
                      <a:cxn ang="0">
                        <a:pos x="301" y="176"/>
                      </a:cxn>
                      <a:cxn ang="0">
                        <a:pos x="361" y="192"/>
                      </a:cxn>
                      <a:cxn ang="0">
                        <a:pos x="373" y="136"/>
                      </a:cxn>
                      <a:cxn ang="0">
                        <a:pos x="417" y="92"/>
                      </a:cxn>
                      <a:cxn ang="0">
                        <a:pos x="497" y="88"/>
                      </a:cxn>
                      <a:cxn ang="0">
                        <a:pos x="529" y="52"/>
                      </a:cxn>
                      <a:cxn ang="0">
                        <a:pos x="541" y="460"/>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a:effectLst/>
                </p:spPr>
                <p:txBody>
                  <a:bodyPr wrap="none" anchor="ctr"/>
                  <a:lstStyle/>
                  <a:p>
                    <a:pPr>
                      <a:defRPr/>
                    </a:pPr>
                    <a:endParaRPr lang="en-US"/>
                  </a:p>
                </p:txBody>
              </p:sp>
              <p:sp>
                <p:nvSpPr>
                  <p:cNvPr id="4158" name="Freeform 62"/>
                  <p:cNvSpPr>
                    <a:spLocks/>
                  </p:cNvSpPr>
                  <p:nvPr/>
                </p:nvSpPr>
                <p:spPr bwMode="ltGray">
                  <a:xfrm>
                    <a:off x="1173" y="247"/>
                    <a:ext cx="591" cy="95"/>
                  </a:xfrm>
                  <a:custGeom>
                    <a:avLst/>
                    <a:gdLst/>
                    <a:ahLst/>
                    <a:cxnLst>
                      <a:cxn ang="0">
                        <a:pos x="825" y="0"/>
                      </a:cxn>
                      <a:cxn ang="0">
                        <a:pos x="143" y="29"/>
                      </a:cxn>
                      <a:cxn ang="0">
                        <a:pos x="91" y="42"/>
                      </a:cxn>
                      <a:cxn ang="0">
                        <a:pos x="62" y="42"/>
                      </a:cxn>
                      <a:cxn ang="0">
                        <a:pos x="22" y="77"/>
                      </a:cxn>
                      <a:cxn ang="0">
                        <a:pos x="0" y="105"/>
                      </a:cxn>
                      <a:cxn ang="0">
                        <a:pos x="59" y="115"/>
                      </a:cxn>
                      <a:cxn ang="0">
                        <a:pos x="97" y="96"/>
                      </a:cxn>
                      <a:cxn ang="0">
                        <a:pos x="108" y="84"/>
                      </a:cxn>
                      <a:cxn ang="0">
                        <a:pos x="167" y="52"/>
                      </a:cxn>
                      <a:cxn ang="0">
                        <a:pos x="215" y="46"/>
                      </a:cxn>
                      <a:cxn ang="0">
                        <a:pos x="237" y="94"/>
                      </a:cxn>
                      <a:cxn ang="0">
                        <a:pos x="188" y="109"/>
                      </a:cxn>
                      <a:cxn ang="0">
                        <a:pos x="231" y="113"/>
                      </a:cxn>
                      <a:cxn ang="0">
                        <a:pos x="250" y="90"/>
                      </a:cxn>
                      <a:cxn ang="0">
                        <a:pos x="266" y="92"/>
                      </a:cxn>
                      <a:cxn ang="0">
                        <a:pos x="253" y="54"/>
                      </a:cxn>
                      <a:cxn ang="0">
                        <a:pos x="266" y="44"/>
                      </a:cxn>
                      <a:cxn ang="0">
                        <a:pos x="277" y="88"/>
                      </a:cxn>
                      <a:cxn ang="0">
                        <a:pos x="266" y="113"/>
                      </a:cxn>
                      <a:cxn ang="0">
                        <a:pos x="296" y="130"/>
                      </a:cxn>
                      <a:cxn ang="0">
                        <a:pos x="299" y="92"/>
                      </a:cxn>
                      <a:cxn ang="0">
                        <a:pos x="331" y="103"/>
                      </a:cxn>
                      <a:cxn ang="0">
                        <a:pos x="382" y="73"/>
                      </a:cxn>
                      <a:cxn ang="0">
                        <a:pos x="409" y="50"/>
                      </a:cxn>
                      <a:cxn ang="0">
                        <a:pos x="439" y="56"/>
                      </a:cxn>
                      <a:cxn ang="0">
                        <a:pos x="455" y="50"/>
                      </a:cxn>
                      <a:cxn ang="0">
                        <a:pos x="431" y="44"/>
                      </a:cxn>
                      <a:cxn ang="0">
                        <a:pos x="474" y="35"/>
                      </a:cxn>
                      <a:cxn ang="0">
                        <a:pos x="544" y="54"/>
                      </a:cxn>
                      <a:cxn ang="0">
                        <a:pos x="581" y="42"/>
                      </a:cxn>
                      <a:cxn ang="0">
                        <a:pos x="584" y="63"/>
                      </a:cxn>
                      <a:cxn ang="0">
                        <a:pos x="568" y="101"/>
                      </a:cxn>
                      <a:cxn ang="0">
                        <a:pos x="611" y="88"/>
                      </a:cxn>
                      <a:cxn ang="0">
                        <a:pos x="624" y="80"/>
                      </a:cxn>
                      <a:cxn ang="0">
                        <a:pos x="648" y="61"/>
                      </a:cxn>
                      <a:cxn ang="0">
                        <a:pos x="794" y="84"/>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a:effectLst/>
                </p:spPr>
                <p:txBody>
                  <a:bodyPr wrap="none" anchor="ctr"/>
                  <a:lstStyle/>
                  <a:p>
                    <a:pPr>
                      <a:defRPr/>
                    </a:pPr>
                    <a:endParaRPr lang="en-US"/>
                  </a:p>
                </p:txBody>
              </p:sp>
              <p:sp>
                <p:nvSpPr>
                  <p:cNvPr id="4159" name="Freeform 63"/>
                  <p:cNvSpPr>
                    <a:spLocks/>
                  </p:cNvSpPr>
                  <p:nvPr/>
                </p:nvSpPr>
                <p:spPr bwMode="ltGray">
                  <a:xfrm>
                    <a:off x="1293" y="282"/>
                    <a:ext cx="13" cy="10"/>
                  </a:xfrm>
                  <a:custGeom>
                    <a:avLst/>
                    <a:gdLst/>
                    <a:ahLst/>
                    <a:cxnLst>
                      <a:cxn ang="0">
                        <a:pos x="3" y="28"/>
                      </a:cxn>
                      <a:cxn ang="0">
                        <a:pos x="31" y="0"/>
                      </a:cxn>
                      <a:cxn ang="0">
                        <a:pos x="19" y="24"/>
                      </a:cxn>
                      <a:cxn ang="0">
                        <a:pos x="3" y="28"/>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60" name="Freeform 64"/>
                  <p:cNvSpPr>
                    <a:spLocks/>
                  </p:cNvSpPr>
                  <p:nvPr/>
                </p:nvSpPr>
                <p:spPr bwMode="ltGray">
                  <a:xfrm>
                    <a:off x="1278" y="296"/>
                    <a:ext cx="19" cy="11"/>
                  </a:xfrm>
                  <a:custGeom>
                    <a:avLst/>
                    <a:gdLst/>
                    <a:ahLst/>
                    <a:cxnLst>
                      <a:cxn ang="0">
                        <a:pos x="6" y="32"/>
                      </a:cxn>
                      <a:cxn ang="0">
                        <a:pos x="22" y="0"/>
                      </a:cxn>
                      <a:cxn ang="0">
                        <a:pos x="38" y="4"/>
                      </a:cxn>
                      <a:cxn ang="0">
                        <a:pos x="6" y="32"/>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61" name="Freeform 65"/>
                  <p:cNvSpPr>
                    <a:spLocks/>
                  </p:cNvSpPr>
                  <p:nvPr/>
                </p:nvSpPr>
                <p:spPr bwMode="ltGray">
                  <a:xfrm>
                    <a:off x="1340" y="337"/>
                    <a:ext cx="32" cy="6"/>
                  </a:xfrm>
                  <a:custGeom>
                    <a:avLst/>
                    <a:gdLst/>
                    <a:ahLst/>
                    <a:cxnLst>
                      <a:cxn ang="0">
                        <a:pos x="37" y="18"/>
                      </a:cxn>
                      <a:cxn ang="0">
                        <a:pos x="25" y="2"/>
                      </a:cxn>
                      <a:cxn ang="0">
                        <a:pos x="37" y="18"/>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62" name="Freeform 66"/>
                  <p:cNvSpPr>
                    <a:spLocks/>
                  </p:cNvSpPr>
                  <p:nvPr/>
                </p:nvSpPr>
                <p:spPr bwMode="ltGray">
                  <a:xfrm>
                    <a:off x="1395" y="336"/>
                    <a:ext cx="18" cy="15"/>
                  </a:xfrm>
                  <a:custGeom>
                    <a:avLst/>
                    <a:gdLst/>
                    <a:ahLst/>
                    <a:cxnLst>
                      <a:cxn ang="0">
                        <a:pos x="0" y="21"/>
                      </a:cxn>
                      <a:cxn ang="0">
                        <a:pos x="12" y="9"/>
                      </a:cxn>
                      <a:cxn ang="0">
                        <a:pos x="0" y="21"/>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a:effectLst/>
                </p:spPr>
                <p:txBody>
                  <a:bodyPr wrap="none" anchor="ctr"/>
                  <a:lstStyle/>
                  <a:p>
                    <a:pPr>
                      <a:defRPr/>
                    </a:pPr>
                    <a:endParaRPr lang="en-US"/>
                  </a:p>
                </p:txBody>
              </p:sp>
              <p:sp>
                <p:nvSpPr>
                  <p:cNvPr id="4163" name="Freeform 67"/>
                  <p:cNvSpPr>
                    <a:spLocks/>
                  </p:cNvSpPr>
                  <p:nvPr/>
                </p:nvSpPr>
                <p:spPr bwMode="ltGray">
                  <a:xfrm>
                    <a:off x="1248" y="295"/>
                    <a:ext cx="14" cy="10"/>
                  </a:xfrm>
                  <a:custGeom>
                    <a:avLst/>
                    <a:gdLst/>
                    <a:ahLst/>
                    <a:cxnLst>
                      <a:cxn ang="0">
                        <a:pos x="7" y="22"/>
                      </a:cxn>
                      <a:cxn ang="0">
                        <a:pos x="31" y="10"/>
                      </a:cxn>
                      <a:cxn ang="0">
                        <a:pos x="7" y="22"/>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a:effectLst/>
                </p:spPr>
                <p:txBody>
                  <a:bodyPr wrap="none" anchor="ctr"/>
                  <a:lstStyle/>
                  <a:p>
                    <a:pPr>
                      <a:defRPr/>
                    </a:pPr>
                    <a:endParaRPr lang="en-US"/>
                  </a:p>
                </p:txBody>
              </p:sp>
            </p:grpSp>
            <p:grpSp>
              <p:nvGrpSpPr>
                <p:cNvPr id="6205" name="Group 68"/>
                <p:cNvGrpSpPr>
                  <a:grpSpLocks/>
                </p:cNvGrpSpPr>
                <p:nvPr/>
              </p:nvGrpSpPr>
              <p:grpSpPr bwMode="auto">
                <a:xfrm>
                  <a:off x="3709" y="240"/>
                  <a:ext cx="1139" cy="429"/>
                  <a:chOff x="3709" y="240"/>
                  <a:chExt cx="1139" cy="429"/>
                </a:xfrm>
              </p:grpSpPr>
              <p:sp>
                <p:nvSpPr>
                  <p:cNvPr id="4165" name="Freeform 69"/>
                  <p:cNvSpPr>
                    <a:spLocks/>
                  </p:cNvSpPr>
                  <p:nvPr/>
                </p:nvSpPr>
                <p:spPr bwMode="ltGray">
                  <a:xfrm>
                    <a:off x="4808" y="616"/>
                    <a:ext cx="13" cy="14"/>
                  </a:xfrm>
                  <a:custGeom>
                    <a:avLst/>
                    <a:gdLst/>
                    <a:ahLst/>
                    <a:cxnLst>
                      <a:cxn ang="0">
                        <a:pos x="16" y="33"/>
                      </a:cxn>
                      <a:cxn ang="0">
                        <a:pos x="8" y="21"/>
                      </a:cxn>
                      <a:cxn ang="0">
                        <a:pos x="0" y="9"/>
                      </a:cxn>
                      <a:cxn ang="0">
                        <a:pos x="16" y="3"/>
                      </a:cxn>
                      <a:cxn ang="0">
                        <a:pos x="30" y="23"/>
                      </a:cxn>
                      <a:cxn ang="0">
                        <a:pos x="28" y="31"/>
                      </a:cxn>
                      <a:cxn ang="0">
                        <a:pos x="16" y="3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a:effectLst/>
                </p:spPr>
                <p:txBody>
                  <a:bodyPr wrap="none" anchor="ctr"/>
                  <a:lstStyle/>
                  <a:p>
                    <a:pPr>
                      <a:defRPr/>
                    </a:pPr>
                    <a:endParaRPr lang="en-US"/>
                  </a:p>
                </p:txBody>
              </p:sp>
              <p:sp>
                <p:nvSpPr>
                  <p:cNvPr id="4166" name="Freeform 70"/>
                  <p:cNvSpPr>
                    <a:spLocks/>
                  </p:cNvSpPr>
                  <p:nvPr/>
                </p:nvSpPr>
                <p:spPr bwMode="ltGray">
                  <a:xfrm>
                    <a:off x="4655" y="629"/>
                    <a:ext cx="11" cy="5"/>
                  </a:xfrm>
                  <a:custGeom>
                    <a:avLst/>
                    <a:gdLst/>
                    <a:ahLst/>
                    <a:cxnLst>
                      <a:cxn ang="0">
                        <a:pos x="15" y="16"/>
                      </a:cxn>
                      <a:cxn ang="0">
                        <a:pos x="3" y="8"/>
                      </a:cxn>
                      <a:cxn ang="0">
                        <a:pos x="15" y="0"/>
                      </a:cxn>
                      <a:cxn ang="0">
                        <a:pos x="15" y="16"/>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67" name="Freeform 71"/>
                  <p:cNvSpPr>
                    <a:spLocks/>
                  </p:cNvSpPr>
                  <p:nvPr/>
                </p:nvSpPr>
                <p:spPr bwMode="ltGray">
                  <a:xfrm>
                    <a:off x="4609" y="635"/>
                    <a:ext cx="28" cy="16"/>
                  </a:xfrm>
                  <a:custGeom>
                    <a:avLst/>
                    <a:gdLst/>
                    <a:ahLst/>
                    <a:cxnLst>
                      <a:cxn ang="0">
                        <a:pos x="14" y="24"/>
                      </a:cxn>
                      <a:cxn ang="0">
                        <a:pos x="30" y="4"/>
                      </a:cxn>
                      <a:cxn ang="0">
                        <a:pos x="42" y="0"/>
                      </a:cxn>
                      <a:cxn ang="0">
                        <a:pos x="58" y="12"/>
                      </a:cxn>
                      <a:cxn ang="0">
                        <a:pos x="32" y="26"/>
                      </a:cxn>
                      <a:cxn ang="0">
                        <a:pos x="12" y="46"/>
                      </a:cxn>
                      <a:cxn ang="0">
                        <a:pos x="8" y="20"/>
                      </a:cxn>
                      <a:cxn ang="0">
                        <a:pos x="12" y="14"/>
                      </a:cxn>
                      <a:cxn ang="0">
                        <a:pos x="14" y="24"/>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68" name="Freeform 72"/>
                  <p:cNvSpPr>
                    <a:spLocks/>
                  </p:cNvSpPr>
                  <p:nvPr/>
                </p:nvSpPr>
                <p:spPr bwMode="ltGray">
                  <a:xfrm>
                    <a:off x="4580" y="634"/>
                    <a:ext cx="29" cy="16"/>
                  </a:xfrm>
                  <a:custGeom>
                    <a:avLst/>
                    <a:gdLst/>
                    <a:ahLst/>
                    <a:cxnLst>
                      <a:cxn ang="0">
                        <a:pos x="0" y="31"/>
                      </a:cxn>
                      <a:cxn ang="0">
                        <a:pos x="18" y="25"/>
                      </a:cxn>
                      <a:cxn ang="0">
                        <a:pos x="52" y="1"/>
                      </a:cxn>
                      <a:cxn ang="0">
                        <a:pos x="64" y="3"/>
                      </a:cxn>
                      <a:cxn ang="0">
                        <a:pos x="50" y="19"/>
                      </a:cxn>
                      <a:cxn ang="0">
                        <a:pos x="28" y="33"/>
                      </a:cxn>
                      <a:cxn ang="0">
                        <a:pos x="22" y="47"/>
                      </a:cxn>
                      <a:cxn ang="0">
                        <a:pos x="16" y="45"/>
                      </a:cxn>
                      <a:cxn ang="0">
                        <a:pos x="12" y="39"/>
                      </a:cxn>
                      <a:cxn ang="0">
                        <a:pos x="0" y="35"/>
                      </a:cxn>
                      <a:cxn ang="0">
                        <a:pos x="0" y="3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a:effectLst/>
                </p:spPr>
                <p:txBody>
                  <a:bodyPr wrap="none" anchor="ctr"/>
                  <a:lstStyle/>
                  <a:p>
                    <a:pPr>
                      <a:defRPr/>
                    </a:pPr>
                    <a:endParaRPr lang="en-US"/>
                  </a:p>
                </p:txBody>
              </p:sp>
              <p:sp>
                <p:nvSpPr>
                  <p:cNvPr id="4169" name="Freeform 73"/>
                  <p:cNvSpPr>
                    <a:spLocks/>
                  </p:cNvSpPr>
                  <p:nvPr/>
                </p:nvSpPr>
                <p:spPr bwMode="ltGray">
                  <a:xfrm>
                    <a:off x="4423" y="547"/>
                    <a:ext cx="151" cy="93"/>
                  </a:xfrm>
                  <a:custGeom>
                    <a:avLst/>
                    <a:gdLst/>
                    <a:ahLst/>
                    <a:cxnLst>
                      <a:cxn ang="0">
                        <a:pos x="10" y="4"/>
                      </a:cxn>
                      <a:cxn ang="0">
                        <a:pos x="36" y="18"/>
                      </a:cxn>
                      <a:cxn ang="0">
                        <a:pos x="46" y="30"/>
                      </a:cxn>
                      <a:cxn ang="0">
                        <a:pos x="76" y="52"/>
                      </a:cxn>
                      <a:cxn ang="0">
                        <a:pos x="92" y="66"/>
                      </a:cxn>
                      <a:cxn ang="0">
                        <a:pos x="122" y="98"/>
                      </a:cxn>
                      <a:cxn ang="0">
                        <a:pos x="136" y="128"/>
                      </a:cxn>
                      <a:cxn ang="0">
                        <a:pos x="148" y="132"/>
                      </a:cxn>
                      <a:cxn ang="0">
                        <a:pos x="154" y="150"/>
                      </a:cxn>
                      <a:cxn ang="0">
                        <a:pos x="176" y="152"/>
                      </a:cxn>
                      <a:cxn ang="0">
                        <a:pos x="170" y="196"/>
                      </a:cxn>
                      <a:cxn ang="0">
                        <a:pos x="180" y="224"/>
                      </a:cxn>
                      <a:cxn ang="0">
                        <a:pos x="198" y="232"/>
                      </a:cxn>
                      <a:cxn ang="0">
                        <a:pos x="216" y="234"/>
                      </a:cxn>
                      <a:cxn ang="0">
                        <a:pos x="236" y="242"/>
                      </a:cxn>
                      <a:cxn ang="0">
                        <a:pos x="254" y="236"/>
                      </a:cxn>
                      <a:cxn ang="0">
                        <a:pos x="272" y="248"/>
                      </a:cxn>
                      <a:cxn ang="0">
                        <a:pos x="296" y="256"/>
                      </a:cxn>
                      <a:cxn ang="0">
                        <a:pos x="314" y="264"/>
                      </a:cxn>
                      <a:cxn ang="0">
                        <a:pos x="352" y="266"/>
                      </a:cxn>
                      <a:cxn ang="0">
                        <a:pos x="342" y="274"/>
                      </a:cxn>
                      <a:cxn ang="0">
                        <a:pos x="322" y="272"/>
                      </a:cxn>
                      <a:cxn ang="0">
                        <a:pos x="300" y="270"/>
                      </a:cxn>
                      <a:cxn ang="0">
                        <a:pos x="288" y="266"/>
                      </a:cxn>
                      <a:cxn ang="0">
                        <a:pos x="252" y="264"/>
                      </a:cxn>
                      <a:cxn ang="0">
                        <a:pos x="234" y="260"/>
                      </a:cxn>
                      <a:cxn ang="0">
                        <a:pos x="172" y="242"/>
                      </a:cxn>
                      <a:cxn ang="0">
                        <a:pos x="160" y="216"/>
                      </a:cxn>
                      <a:cxn ang="0">
                        <a:pos x="126" y="200"/>
                      </a:cxn>
                      <a:cxn ang="0">
                        <a:pos x="108" y="186"/>
                      </a:cxn>
                      <a:cxn ang="0">
                        <a:pos x="94" y="158"/>
                      </a:cxn>
                      <a:cxn ang="0">
                        <a:pos x="68" y="108"/>
                      </a:cxn>
                      <a:cxn ang="0">
                        <a:pos x="64" y="102"/>
                      </a:cxn>
                      <a:cxn ang="0">
                        <a:pos x="58" y="100"/>
                      </a:cxn>
                      <a:cxn ang="0">
                        <a:pos x="54" y="88"/>
                      </a:cxn>
                      <a:cxn ang="0">
                        <a:pos x="38" y="58"/>
                      </a:cxn>
                      <a:cxn ang="0">
                        <a:pos x="20" y="40"/>
                      </a:cxn>
                      <a:cxn ang="0">
                        <a:pos x="4" y="22"/>
                      </a:cxn>
                      <a:cxn ang="0">
                        <a:pos x="10" y="2"/>
                      </a:cxn>
                      <a:cxn ang="0">
                        <a:pos x="10" y="4"/>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0" name="Freeform 74"/>
                  <p:cNvSpPr>
                    <a:spLocks/>
                  </p:cNvSpPr>
                  <p:nvPr/>
                </p:nvSpPr>
                <p:spPr bwMode="ltGray">
                  <a:xfrm>
                    <a:off x="4515" y="541"/>
                    <a:ext cx="67" cy="68"/>
                  </a:xfrm>
                  <a:custGeom>
                    <a:avLst/>
                    <a:gdLst/>
                    <a:ahLst/>
                    <a:cxnLst>
                      <a:cxn ang="0">
                        <a:pos x="54" y="66"/>
                      </a:cxn>
                      <a:cxn ang="0">
                        <a:pos x="66" y="58"/>
                      </a:cxn>
                      <a:cxn ang="0">
                        <a:pos x="68" y="52"/>
                      </a:cxn>
                      <a:cxn ang="0">
                        <a:pos x="80" y="44"/>
                      </a:cxn>
                      <a:cxn ang="0">
                        <a:pos x="106" y="22"/>
                      </a:cxn>
                      <a:cxn ang="0">
                        <a:pos x="112" y="4"/>
                      </a:cxn>
                      <a:cxn ang="0">
                        <a:pos x="124" y="0"/>
                      </a:cxn>
                      <a:cxn ang="0">
                        <a:pos x="150" y="28"/>
                      </a:cxn>
                      <a:cxn ang="0">
                        <a:pos x="146" y="44"/>
                      </a:cxn>
                      <a:cxn ang="0">
                        <a:pos x="126" y="64"/>
                      </a:cxn>
                      <a:cxn ang="0">
                        <a:pos x="132" y="94"/>
                      </a:cxn>
                      <a:cxn ang="0">
                        <a:pos x="142" y="110"/>
                      </a:cxn>
                      <a:cxn ang="0">
                        <a:pos x="146" y="128"/>
                      </a:cxn>
                      <a:cxn ang="0">
                        <a:pos x="128" y="128"/>
                      </a:cxn>
                      <a:cxn ang="0">
                        <a:pos x="116" y="146"/>
                      </a:cxn>
                      <a:cxn ang="0">
                        <a:pos x="104" y="156"/>
                      </a:cxn>
                      <a:cxn ang="0">
                        <a:pos x="100" y="198"/>
                      </a:cxn>
                      <a:cxn ang="0">
                        <a:pos x="88" y="202"/>
                      </a:cxn>
                      <a:cxn ang="0">
                        <a:pos x="82" y="206"/>
                      </a:cxn>
                      <a:cxn ang="0">
                        <a:pos x="76" y="202"/>
                      </a:cxn>
                      <a:cxn ang="0">
                        <a:pos x="72" y="190"/>
                      </a:cxn>
                      <a:cxn ang="0">
                        <a:pos x="60" y="186"/>
                      </a:cxn>
                      <a:cxn ang="0">
                        <a:pos x="42" y="194"/>
                      </a:cxn>
                      <a:cxn ang="0">
                        <a:pos x="28" y="186"/>
                      </a:cxn>
                      <a:cxn ang="0">
                        <a:pos x="10" y="148"/>
                      </a:cxn>
                      <a:cxn ang="0">
                        <a:pos x="4" y="130"/>
                      </a:cxn>
                      <a:cxn ang="0">
                        <a:pos x="0" y="118"/>
                      </a:cxn>
                      <a:cxn ang="0">
                        <a:pos x="20" y="96"/>
                      </a:cxn>
                      <a:cxn ang="0">
                        <a:pos x="32" y="104"/>
                      </a:cxn>
                      <a:cxn ang="0">
                        <a:pos x="34" y="80"/>
                      </a:cxn>
                      <a:cxn ang="0">
                        <a:pos x="52" y="70"/>
                      </a:cxn>
                      <a:cxn ang="0">
                        <a:pos x="54" y="66"/>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1" name="Freeform 75"/>
                  <p:cNvSpPr>
                    <a:spLocks/>
                  </p:cNvSpPr>
                  <p:nvPr/>
                </p:nvSpPr>
                <p:spPr bwMode="ltGray">
                  <a:xfrm>
                    <a:off x="4580" y="572"/>
                    <a:ext cx="47" cy="13"/>
                  </a:xfrm>
                  <a:custGeom>
                    <a:avLst/>
                    <a:gdLst/>
                    <a:ahLst/>
                    <a:cxnLst>
                      <a:cxn ang="0">
                        <a:pos x="4" y="32"/>
                      </a:cxn>
                      <a:cxn ang="0">
                        <a:pos x="18" y="10"/>
                      </a:cxn>
                      <a:cxn ang="0">
                        <a:pos x="46" y="20"/>
                      </a:cxn>
                      <a:cxn ang="0">
                        <a:pos x="72" y="14"/>
                      </a:cxn>
                      <a:cxn ang="0">
                        <a:pos x="90" y="0"/>
                      </a:cxn>
                      <a:cxn ang="0">
                        <a:pos x="76" y="26"/>
                      </a:cxn>
                      <a:cxn ang="0">
                        <a:pos x="60" y="38"/>
                      </a:cxn>
                      <a:cxn ang="0">
                        <a:pos x="42" y="32"/>
                      </a:cxn>
                      <a:cxn ang="0">
                        <a:pos x="14" y="30"/>
                      </a:cxn>
                      <a:cxn ang="0">
                        <a:pos x="4" y="32"/>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2" name="Freeform 76"/>
                  <p:cNvSpPr>
                    <a:spLocks/>
                  </p:cNvSpPr>
                  <p:nvPr/>
                </p:nvSpPr>
                <p:spPr bwMode="ltGray">
                  <a:xfrm>
                    <a:off x="4578" y="588"/>
                    <a:ext cx="32" cy="34"/>
                  </a:xfrm>
                  <a:custGeom>
                    <a:avLst/>
                    <a:gdLst/>
                    <a:ahLst/>
                    <a:cxnLst>
                      <a:cxn ang="0">
                        <a:pos x="8" y="18"/>
                      </a:cxn>
                      <a:cxn ang="0">
                        <a:pos x="18" y="0"/>
                      </a:cxn>
                      <a:cxn ang="0">
                        <a:pos x="34" y="18"/>
                      </a:cxn>
                      <a:cxn ang="0">
                        <a:pos x="62" y="4"/>
                      </a:cxn>
                      <a:cxn ang="0">
                        <a:pos x="46" y="34"/>
                      </a:cxn>
                      <a:cxn ang="0">
                        <a:pos x="54" y="48"/>
                      </a:cxn>
                      <a:cxn ang="0">
                        <a:pos x="58" y="60"/>
                      </a:cxn>
                      <a:cxn ang="0">
                        <a:pos x="46" y="74"/>
                      </a:cxn>
                      <a:cxn ang="0">
                        <a:pos x="34" y="60"/>
                      </a:cxn>
                      <a:cxn ang="0">
                        <a:pos x="22" y="48"/>
                      </a:cxn>
                      <a:cxn ang="0">
                        <a:pos x="28" y="68"/>
                      </a:cxn>
                      <a:cxn ang="0">
                        <a:pos x="30" y="74"/>
                      </a:cxn>
                      <a:cxn ang="0">
                        <a:pos x="20" y="104"/>
                      </a:cxn>
                      <a:cxn ang="0">
                        <a:pos x="12" y="102"/>
                      </a:cxn>
                      <a:cxn ang="0">
                        <a:pos x="8" y="90"/>
                      </a:cxn>
                      <a:cxn ang="0">
                        <a:pos x="0" y="54"/>
                      </a:cxn>
                      <a:cxn ang="0">
                        <a:pos x="2" y="30"/>
                      </a:cxn>
                      <a:cxn ang="0">
                        <a:pos x="8" y="18"/>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3" name="Freeform 77"/>
                  <p:cNvSpPr>
                    <a:spLocks/>
                  </p:cNvSpPr>
                  <p:nvPr/>
                </p:nvSpPr>
                <p:spPr bwMode="ltGray">
                  <a:xfrm>
                    <a:off x="4632" y="569"/>
                    <a:ext cx="16" cy="20"/>
                  </a:xfrm>
                  <a:custGeom>
                    <a:avLst/>
                    <a:gdLst/>
                    <a:ahLst/>
                    <a:cxnLst>
                      <a:cxn ang="0">
                        <a:pos x="3" y="28"/>
                      </a:cxn>
                      <a:cxn ang="0">
                        <a:pos x="13" y="0"/>
                      </a:cxn>
                      <a:cxn ang="0">
                        <a:pos x="15" y="28"/>
                      </a:cxn>
                      <a:cxn ang="0">
                        <a:pos x="37" y="38"/>
                      </a:cxn>
                      <a:cxn ang="0">
                        <a:pos x="19" y="44"/>
                      </a:cxn>
                      <a:cxn ang="0">
                        <a:pos x="5" y="58"/>
                      </a:cxn>
                      <a:cxn ang="0">
                        <a:pos x="1" y="34"/>
                      </a:cxn>
                      <a:cxn ang="0">
                        <a:pos x="3" y="28"/>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4" name="Freeform 78"/>
                  <p:cNvSpPr>
                    <a:spLocks/>
                  </p:cNvSpPr>
                  <p:nvPr/>
                </p:nvSpPr>
                <p:spPr bwMode="ltGray">
                  <a:xfrm>
                    <a:off x="4636" y="600"/>
                    <a:ext cx="20" cy="10"/>
                  </a:xfrm>
                  <a:custGeom>
                    <a:avLst/>
                    <a:gdLst/>
                    <a:ahLst/>
                    <a:cxnLst>
                      <a:cxn ang="0">
                        <a:pos x="7" y="0"/>
                      </a:cxn>
                      <a:cxn ang="0">
                        <a:pos x="29" y="0"/>
                      </a:cxn>
                      <a:cxn ang="0">
                        <a:pos x="49" y="16"/>
                      </a:cxn>
                      <a:cxn ang="0">
                        <a:pos x="35" y="14"/>
                      </a:cxn>
                      <a:cxn ang="0">
                        <a:pos x="3" y="16"/>
                      </a:cxn>
                      <a:cxn ang="0">
                        <a:pos x="7" y="0"/>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5" name="Freeform 79"/>
                  <p:cNvSpPr>
                    <a:spLocks/>
                  </p:cNvSpPr>
                  <p:nvPr/>
                </p:nvSpPr>
                <p:spPr bwMode="ltGray">
                  <a:xfrm>
                    <a:off x="4657" y="585"/>
                    <a:ext cx="26" cy="17"/>
                  </a:xfrm>
                  <a:custGeom>
                    <a:avLst/>
                    <a:gdLst/>
                    <a:ahLst/>
                    <a:cxnLst>
                      <a:cxn ang="0">
                        <a:pos x="21" y="38"/>
                      </a:cxn>
                      <a:cxn ang="0">
                        <a:pos x="15" y="26"/>
                      </a:cxn>
                      <a:cxn ang="0">
                        <a:pos x="3" y="22"/>
                      </a:cxn>
                      <a:cxn ang="0">
                        <a:pos x="13" y="8"/>
                      </a:cxn>
                      <a:cxn ang="0">
                        <a:pos x="25" y="0"/>
                      </a:cxn>
                      <a:cxn ang="0">
                        <a:pos x="49" y="10"/>
                      </a:cxn>
                      <a:cxn ang="0">
                        <a:pos x="53" y="20"/>
                      </a:cxn>
                      <a:cxn ang="0">
                        <a:pos x="61" y="32"/>
                      </a:cxn>
                      <a:cxn ang="0">
                        <a:pos x="41" y="38"/>
                      </a:cxn>
                      <a:cxn ang="0">
                        <a:pos x="23" y="44"/>
                      </a:cxn>
                      <a:cxn ang="0">
                        <a:pos x="21" y="38"/>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6" name="Freeform 80"/>
                  <p:cNvSpPr>
                    <a:spLocks/>
                  </p:cNvSpPr>
                  <p:nvPr/>
                </p:nvSpPr>
                <p:spPr bwMode="ltGray">
                  <a:xfrm>
                    <a:off x="4664" y="593"/>
                    <a:ext cx="122" cy="61"/>
                  </a:xfrm>
                  <a:custGeom>
                    <a:avLst/>
                    <a:gdLst/>
                    <a:ahLst/>
                    <a:cxnLst>
                      <a:cxn ang="0">
                        <a:pos x="46" y="28"/>
                      </a:cxn>
                      <a:cxn ang="0">
                        <a:pos x="36" y="14"/>
                      </a:cxn>
                      <a:cxn ang="0">
                        <a:pos x="26" y="30"/>
                      </a:cxn>
                      <a:cxn ang="0">
                        <a:pos x="0" y="24"/>
                      </a:cxn>
                      <a:cxn ang="0">
                        <a:pos x="10" y="42"/>
                      </a:cxn>
                      <a:cxn ang="0">
                        <a:pos x="16" y="62"/>
                      </a:cxn>
                      <a:cxn ang="0">
                        <a:pos x="24" y="48"/>
                      </a:cxn>
                      <a:cxn ang="0">
                        <a:pos x="30" y="44"/>
                      </a:cxn>
                      <a:cxn ang="0">
                        <a:pos x="48" y="56"/>
                      </a:cxn>
                      <a:cxn ang="0">
                        <a:pos x="70" y="62"/>
                      </a:cxn>
                      <a:cxn ang="0">
                        <a:pos x="88" y="72"/>
                      </a:cxn>
                      <a:cxn ang="0">
                        <a:pos x="106" y="102"/>
                      </a:cxn>
                      <a:cxn ang="0">
                        <a:pos x="104" y="122"/>
                      </a:cxn>
                      <a:cxn ang="0">
                        <a:pos x="98" y="134"/>
                      </a:cxn>
                      <a:cxn ang="0">
                        <a:pos x="122" y="128"/>
                      </a:cxn>
                      <a:cxn ang="0">
                        <a:pos x="140" y="140"/>
                      </a:cxn>
                      <a:cxn ang="0">
                        <a:pos x="168" y="148"/>
                      </a:cxn>
                      <a:cxn ang="0">
                        <a:pos x="174" y="146"/>
                      </a:cxn>
                      <a:cxn ang="0">
                        <a:pos x="168" y="134"/>
                      </a:cxn>
                      <a:cxn ang="0">
                        <a:pos x="178" y="136"/>
                      </a:cxn>
                      <a:cxn ang="0">
                        <a:pos x="186" y="118"/>
                      </a:cxn>
                      <a:cxn ang="0">
                        <a:pos x="202" y="122"/>
                      </a:cxn>
                      <a:cxn ang="0">
                        <a:pos x="214" y="130"/>
                      </a:cxn>
                      <a:cxn ang="0">
                        <a:pos x="244" y="168"/>
                      </a:cxn>
                      <a:cxn ang="0">
                        <a:pos x="262" y="178"/>
                      </a:cxn>
                      <a:cxn ang="0">
                        <a:pos x="284" y="170"/>
                      </a:cxn>
                      <a:cxn ang="0">
                        <a:pos x="268" y="160"/>
                      </a:cxn>
                      <a:cxn ang="0">
                        <a:pos x="256" y="138"/>
                      </a:cxn>
                      <a:cxn ang="0">
                        <a:pos x="250" y="132"/>
                      </a:cxn>
                      <a:cxn ang="0">
                        <a:pos x="248" y="122"/>
                      </a:cxn>
                      <a:cxn ang="0">
                        <a:pos x="236" y="116"/>
                      </a:cxn>
                      <a:cxn ang="0">
                        <a:pos x="240" y="96"/>
                      </a:cxn>
                      <a:cxn ang="0">
                        <a:pos x="220" y="86"/>
                      </a:cxn>
                      <a:cxn ang="0">
                        <a:pos x="210" y="70"/>
                      </a:cxn>
                      <a:cxn ang="0">
                        <a:pos x="190" y="54"/>
                      </a:cxn>
                      <a:cxn ang="0">
                        <a:pos x="168" y="38"/>
                      </a:cxn>
                      <a:cxn ang="0">
                        <a:pos x="156" y="34"/>
                      </a:cxn>
                      <a:cxn ang="0">
                        <a:pos x="120" y="16"/>
                      </a:cxn>
                      <a:cxn ang="0">
                        <a:pos x="102" y="4"/>
                      </a:cxn>
                      <a:cxn ang="0">
                        <a:pos x="96" y="0"/>
                      </a:cxn>
                      <a:cxn ang="0">
                        <a:pos x="70" y="10"/>
                      </a:cxn>
                      <a:cxn ang="0">
                        <a:pos x="56" y="32"/>
                      </a:cxn>
                      <a:cxn ang="0">
                        <a:pos x="46" y="28"/>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7" name="Freeform 81"/>
                  <p:cNvSpPr>
                    <a:spLocks/>
                  </p:cNvSpPr>
                  <p:nvPr/>
                </p:nvSpPr>
                <p:spPr bwMode="ltGray">
                  <a:xfrm>
                    <a:off x="4770" y="599"/>
                    <a:ext cx="33" cy="26"/>
                  </a:xfrm>
                  <a:custGeom>
                    <a:avLst/>
                    <a:gdLst/>
                    <a:ahLst/>
                    <a:cxnLst>
                      <a:cxn ang="0">
                        <a:pos x="1" y="58"/>
                      </a:cxn>
                      <a:cxn ang="0">
                        <a:pos x="27" y="60"/>
                      </a:cxn>
                      <a:cxn ang="0">
                        <a:pos x="45" y="48"/>
                      </a:cxn>
                      <a:cxn ang="0">
                        <a:pos x="57" y="30"/>
                      </a:cxn>
                      <a:cxn ang="0">
                        <a:pos x="43" y="14"/>
                      </a:cxn>
                      <a:cxn ang="0">
                        <a:pos x="43" y="4"/>
                      </a:cxn>
                      <a:cxn ang="0">
                        <a:pos x="71" y="26"/>
                      </a:cxn>
                      <a:cxn ang="0">
                        <a:pos x="67" y="54"/>
                      </a:cxn>
                      <a:cxn ang="0">
                        <a:pos x="33" y="78"/>
                      </a:cxn>
                      <a:cxn ang="0">
                        <a:pos x="9" y="66"/>
                      </a:cxn>
                      <a:cxn ang="0">
                        <a:pos x="3" y="62"/>
                      </a:cxn>
                      <a:cxn ang="0">
                        <a:pos x="1" y="58"/>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8" name="Freeform 82"/>
                  <p:cNvSpPr>
                    <a:spLocks/>
                  </p:cNvSpPr>
                  <p:nvPr/>
                </p:nvSpPr>
                <p:spPr bwMode="ltGray">
                  <a:xfrm>
                    <a:off x="4840" y="544"/>
                    <a:ext cx="8" cy="6"/>
                  </a:xfrm>
                  <a:custGeom>
                    <a:avLst/>
                    <a:gdLst/>
                    <a:ahLst/>
                    <a:cxnLst>
                      <a:cxn ang="0">
                        <a:pos x="3" y="4"/>
                      </a:cxn>
                      <a:cxn ang="0">
                        <a:pos x="3" y="14"/>
                      </a:cxn>
                      <a:cxn ang="0">
                        <a:pos x="3" y="4"/>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79" name="Freeform 83"/>
                  <p:cNvSpPr>
                    <a:spLocks/>
                  </p:cNvSpPr>
                  <p:nvPr/>
                </p:nvSpPr>
                <p:spPr bwMode="ltGray">
                  <a:xfrm>
                    <a:off x="4747" y="494"/>
                    <a:ext cx="8" cy="5"/>
                  </a:xfrm>
                  <a:custGeom>
                    <a:avLst/>
                    <a:gdLst/>
                    <a:ahLst/>
                    <a:cxnLst>
                      <a:cxn ang="0">
                        <a:pos x="7" y="12"/>
                      </a:cxn>
                      <a:cxn ang="0">
                        <a:pos x="17" y="2"/>
                      </a:cxn>
                      <a:cxn ang="0">
                        <a:pos x="9" y="12"/>
                      </a:cxn>
                      <a:cxn ang="0">
                        <a:pos x="7" y="12"/>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0" name="Freeform 84"/>
                  <p:cNvSpPr>
                    <a:spLocks/>
                  </p:cNvSpPr>
                  <p:nvPr/>
                </p:nvSpPr>
                <p:spPr bwMode="ltGray">
                  <a:xfrm>
                    <a:off x="4676" y="536"/>
                    <a:ext cx="8" cy="5"/>
                  </a:xfrm>
                  <a:custGeom>
                    <a:avLst/>
                    <a:gdLst/>
                    <a:ahLst/>
                    <a:cxnLst>
                      <a:cxn ang="0">
                        <a:pos x="7" y="12"/>
                      </a:cxn>
                      <a:cxn ang="0">
                        <a:pos x="15" y="2"/>
                      </a:cxn>
                      <a:cxn ang="0">
                        <a:pos x="15" y="14"/>
                      </a:cxn>
                      <a:cxn ang="0">
                        <a:pos x="7" y="12"/>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1" name="Freeform 85"/>
                  <p:cNvSpPr>
                    <a:spLocks/>
                  </p:cNvSpPr>
                  <p:nvPr/>
                </p:nvSpPr>
                <p:spPr bwMode="ltGray">
                  <a:xfrm>
                    <a:off x="4598" y="523"/>
                    <a:ext cx="34" cy="27"/>
                  </a:xfrm>
                  <a:custGeom>
                    <a:avLst/>
                    <a:gdLst/>
                    <a:ahLst/>
                    <a:cxnLst>
                      <a:cxn ang="0">
                        <a:pos x="0" y="50"/>
                      </a:cxn>
                      <a:cxn ang="0">
                        <a:pos x="14" y="24"/>
                      </a:cxn>
                      <a:cxn ang="0">
                        <a:pos x="26" y="20"/>
                      </a:cxn>
                      <a:cxn ang="0">
                        <a:pos x="48" y="18"/>
                      </a:cxn>
                      <a:cxn ang="0">
                        <a:pos x="58" y="0"/>
                      </a:cxn>
                      <a:cxn ang="0">
                        <a:pos x="80" y="40"/>
                      </a:cxn>
                      <a:cxn ang="0">
                        <a:pos x="70" y="56"/>
                      </a:cxn>
                      <a:cxn ang="0">
                        <a:pos x="54" y="62"/>
                      </a:cxn>
                      <a:cxn ang="0">
                        <a:pos x="48" y="80"/>
                      </a:cxn>
                      <a:cxn ang="0">
                        <a:pos x="32" y="68"/>
                      </a:cxn>
                      <a:cxn ang="0">
                        <a:pos x="38" y="52"/>
                      </a:cxn>
                      <a:cxn ang="0">
                        <a:pos x="30" y="28"/>
                      </a:cxn>
                      <a:cxn ang="0">
                        <a:pos x="20" y="48"/>
                      </a:cxn>
                      <a:cxn ang="0">
                        <a:pos x="8" y="56"/>
                      </a:cxn>
                      <a:cxn ang="0">
                        <a:pos x="0" y="50"/>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2" name="Freeform 86"/>
                  <p:cNvSpPr>
                    <a:spLocks/>
                  </p:cNvSpPr>
                  <p:nvPr/>
                </p:nvSpPr>
                <p:spPr bwMode="ltGray">
                  <a:xfrm>
                    <a:off x="4587" y="466"/>
                    <a:ext cx="40" cy="58"/>
                  </a:xfrm>
                  <a:custGeom>
                    <a:avLst/>
                    <a:gdLst/>
                    <a:ahLst/>
                    <a:cxnLst>
                      <a:cxn ang="0">
                        <a:pos x="14" y="96"/>
                      </a:cxn>
                      <a:cxn ang="0">
                        <a:pos x="26" y="128"/>
                      </a:cxn>
                      <a:cxn ang="0">
                        <a:pos x="32" y="108"/>
                      </a:cxn>
                      <a:cxn ang="0">
                        <a:pos x="52" y="100"/>
                      </a:cxn>
                      <a:cxn ang="0">
                        <a:pos x="46" y="124"/>
                      </a:cxn>
                      <a:cxn ang="0">
                        <a:pos x="66" y="126"/>
                      </a:cxn>
                      <a:cxn ang="0">
                        <a:pos x="76" y="142"/>
                      </a:cxn>
                      <a:cxn ang="0">
                        <a:pos x="58" y="148"/>
                      </a:cxn>
                      <a:cxn ang="0">
                        <a:pos x="74" y="174"/>
                      </a:cxn>
                      <a:cxn ang="0">
                        <a:pos x="84" y="154"/>
                      </a:cxn>
                      <a:cxn ang="0">
                        <a:pos x="82" y="112"/>
                      </a:cxn>
                      <a:cxn ang="0">
                        <a:pos x="60" y="106"/>
                      </a:cxn>
                      <a:cxn ang="0">
                        <a:pos x="50" y="82"/>
                      </a:cxn>
                      <a:cxn ang="0">
                        <a:pos x="34" y="82"/>
                      </a:cxn>
                      <a:cxn ang="0">
                        <a:pos x="30" y="70"/>
                      </a:cxn>
                      <a:cxn ang="0">
                        <a:pos x="42" y="42"/>
                      </a:cxn>
                      <a:cxn ang="0">
                        <a:pos x="30" y="0"/>
                      </a:cxn>
                      <a:cxn ang="0">
                        <a:pos x="18" y="22"/>
                      </a:cxn>
                      <a:cxn ang="0">
                        <a:pos x="4" y="46"/>
                      </a:cxn>
                      <a:cxn ang="0">
                        <a:pos x="14" y="76"/>
                      </a:cxn>
                      <a:cxn ang="0">
                        <a:pos x="14" y="96"/>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3" name="Freeform 87"/>
                  <p:cNvSpPr>
                    <a:spLocks/>
                  </p:cNvSpPr>
                  <p:nvPr/>
                </p:nvSpPr>
                <p:spPr bwMode="ltGray">
                  <a:xfrm>
                    <a:off x="4597" y="508"/>
                    <a:ext cx="14" cy="17"/>
                  </a:xfrm>
                  <a:custGeom>
                    <a:avLst/>
                    <a:gdLst/>
                    <a:ahLst/>
                    <a:cxnLst>
                      <a:cxn ang="0">
                        <a:pos x="6" y="24"/>
                      </a:cxn>
                      <a:cxn ang="0">
                        <a:pos x="12" y="0"/>
                      </a:cxn>
                      <a:cxn ang="0">
                        <a:pos x="20" y="16"/>
                      </a:cxn>
                      <a:cxn ang="0">
                        <a:pos x="22" y="24"/>
                      </a:cxn>
                      <a:cxn ang="0">
                        <a:pos x="28" y="26"/>
                      </a:cxn>
                      <a:cxn ang="0">
                        <a:pos x="32" y="38"/>
                      </a:cxn>
                      <a:cxn ang="0">
                        <a:pos x="18" y="50"/>
                      </a:cxn>
                      <a:cxn ang="0">
                        <a:pos x="6" y="24"/>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4" name="Freeform 88"/>
                  <p:cNvSpPr>
                    <a:spLocks/>
                  </p:cNvSpPr>
                  <p:nvPr/>
                </p:nvSpPr>
                <p:spPr bwMode="ltGray">
                  <a:xfrm>
                    <a:off x="4569" y="512"/>
                    <a:ext cx="19" cy="17"/>
                  </a:xfrm>
                  <a:custGeom>
                    <a:avLst/>
                    <a:gdLst/>
                    <a:ahLst/>
                    <a:cxnLst>
                      <a:cxn ang="0">
                        <a:pos x="0" y="44"/>
                      </a:cxn>
                      <a:cxn ang="0">
                        <a:pos x="22" y="20"/>
                      </a:cxn>
                      <a:cxn ang="0">
                        <a:pos x="36" y="0"/>
                      </a:cxn>
                      <a:cxn ang="0">
                        <a:pos x="24" y="28"/>
                      </a:cxn>
                      <a:cxn ang="0">
                        <a:pos x="2" y="50"/>
                      </a:cxn>
                      <a:cxn ang="0">
                        <a:pos x="0" y="44"/>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5" name="Freeform 89"/>
                  <p:cNvSpPr>
                    <a:spLocks/>
                  </p:cNvSpPr>
                  <p:nvPr/>
                </p:nvSpPr>
                <p:spPr bwMode="ltGray">
                  <a:xfrm>
                    <a:off x="4784" y="275"/>
                    <a:ext cx="18" cy="10"/>
                  </a:xfrm>
                  <a:custGeom>
                    <a:avLst/>
                    <a:gdLst/>
                    <a:ahLst/>
                    <a:cxnLst>
                      <a:cxn ang="0">
                        <a:pos x="0" y="25"/>
                      </a:cxn>
                      <a:cxn ang="0">
                        <a:pos x="12" y="29"/>
                      </a:cxn>
                      <a:cxn ang="0">
                        <a:pos x="0" y="2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6" name="Freeform 90"/>
                  <p:cNvSpPr>
                    <a:spLocks/>
                  </p:cNvSpPr>
                  <p:nvPr/>
                </p:nvSpPr>
                <p:spPr bwMode="ltGray">
                  <a:xfrm>
                    <a:off x="4293" y="246"/>
                    <a:ext cx="438" cy="152"/>
                  </a:xfrm>
                  <a:custGeom>
                    <a:avLst/>
                    <a:gdLst/>
                    <a:ahLst/>
                    <a:cxnLst>
                      <a:cxn ang="0">
                        <a:pos x="73" y="1"/>
                      </a:cxn>
                      <a:cxn ang="0">
                        <a:pos x="438" y="0"/>
                      </a:cxn>
                      <a:cxn ang="0">
                        <a:pos x="416" y="54"/>
                      </a:cxn>
                      <a:cxn ang="0">
                        <a:pos x="397" y="68"/>
                      </a:cxn>
                      <a:cxn ang="0">
                        <a:pos x="392" y="70"/>
                      </a:cxn>
                      <a:cxn ang="0">
                        <a:pos x="375" y="73"/>
                      </a:cxn>
                      <a:cxn ang="0">
                        <a:pos x="361" y="88"/>
                      </a:cxn>
                      <a:cxn ang="0">
                        <a:pos x="362" y="99"/>
                      </a:cxn>
                      <a:cxn ang="0">
                        <a:pos x="364" y="107"/>
                      </a:cxn>
                      <a:cxn ang="0">
                        <a:pos x="366" y="113"/>
                      </a:cxn>
                      <a:cxn ang="0">
                        <a:pos x="362" y="122"/>
                      </a:cxn>
                      <a:cxn ang="0">
                        <a:pos x="351" y="120"/>
                      </a:cxn>
                      <a:cxn ang="0">
                        <a:pos x="342" y="129"/>
                      </a:cxn>
                      <a:cxn ang="0">
                        <a:pos x="347" y="105"/>
                      </a:cxn>
                      <a:cxn ang="0">
                        <a:pos x="338" y="100"/>
                      </a:cxn>
                      <a:cxn ang="0">
                        <a:pos x="344" y="93"/>
                      </a:cxn>
                      <a:cxn ang="0">
                        <a:pos x="342" y="89"/>
                      </a:cxn>
                      <a:cxn ang="0">
                        <a:pos x="320" y="94"/>
                      </a:cxn>
                      <a:cxn ang="0">
                        <a:pos x="317" y="85"/>
                      </a:cxn>
                      <a:cxn ang="0">
                        <a:pos x="297" y="94"/>
                      </a:cxn>
                      <a:cxn ang="0">
                        <a:pos x="320" y="103"/>
                      </a:cxn>
                      <a:cxn ang="0">
                        <a:pos x="305" y="117"/>
                      </a:cxn>
                      <a:cxn ang="0">
                        <a:pos x="311" y="126"/>
                      </a:cxn>
                      <a:cxn ang="0">
                        <a:pos x="315" y="138"/>
                      </a:cxn>
                      <a:cxn ang="0">
                        <a:pos x="309" y="139"/>
                      </a:cxn>
                      <a:cxn ang="0">
                        <a:pos x="314" y="144"/>
                      </a:cxn>
                      <a:cxn ang="0">
                        <a:pos x="307" y="152"/>
                      </a:cxn>
                      <a:cxn ang="0">
                        <a:pos x="0" y="149"/>
                      </a:cxn>
                      <a:cxn ang="0">
                        <a:pos x="73" y="1"/>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a:effectLst/>
                </p:spPr>
                <p:txBody>
                  <a:bodyPr wrap="none" anchor="ctr"/>
                  <a:lstStyle/>
                  <a:p>
                    <a:pPr>
                      <a:defRPr/>
                    </a:pPr>
                    <a:endParaRPr lang="en-US"/>
                  </a:p>
                </p:txBody>
              </p:sp>
              <p:sp>
                <p:nvSpPr>
                  <p:cNvPr id="4187" name="Freeform 91"/>
                  <p:cNvSpPr>
                    <a:spLocks/>
                  </p:cNvSpPr>
                  <p:nvPr/>
                </p:nvSpPr>
                <p:spPr bwMode="ltGray">
                  <a:xfrm>
                    <a:off x="4731" y="240"/>
                    <a:ext cx="20" cy="55"/>
                  </a:xfrm>
                  <a:custGeom>
                    <a:avLst/>
                    <a:gdLst/>
                    <a:ahLst/>
                    <a:cxnLst>
                      <a:cxn ang="0">
                        <a:pos x="5" y="156"/>
                      </a:cxn>
                      <a:cxn ang="0">
                        <a:pos x="15" y="108"/>
                      </a:cxn>
                      <a:cxn ang="0">
                        <a:pos x="17" y="68"/>
                      </a:cxn>
                      <a:cxn ang="0">
                        <a:pos x="11" y="40"/>
                      </a:cxn>
                      <a:cxn ang="0">
                        <a:pos x="17" y="12"/>
                      </a:cxn>
                      <a:cxn ang="0">
                        <a:pos x="21" y="0"/>
                      </a:cxn>
                      <a:cxn ang="0">
                        <a:pos x="31" y="30"/>
                      </a:cxn>
                      <a:cxn ang="0">
                        <a:pos x="47" y="98"/>
                      </a:cxn>
                      <a:cxn ang="0">
                        <a:pos x="31" y="108"/>
                      </a:cxn>
                      <a:cxn ang="0">
                        <a:pos x="23" y="126"/>
                      </a:cxn>
                      <a:cxn ang="0">
                        <a:pos x="21" y="132"/>
                      </a:cxn>
                      <a:cxn ang="0">
                        <a:pos x="27" y="134"/>
                      </a:cxn>
                      <a:cxn ang="0">
                        <a:pos x="31" y="146"/>
                      </a:cxn>
                      <a:cxn ang="0">
                        <a:pos x="13" y="148"/>
                      </a:cxn>
                      <a:cxn ang="0">
                        <a:pos x="7" y="160"/>
                      </a:cxn>
                      <a:cxn ang="0">
                        <a:pos x="3" y="154"/>
                      </a:cxn>
                      <a:cxn ang="0">
                        <a:pos x="5" y="156"/>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8" name="Freeform 92"/>
                  <p:cNvSpPr>
                    <a:spLocks/>
                  </p:cNvSpPr>
                  <p:nvPr/>
                </p:nvSpPr>
                <p:spPr bwMode="ltGray">
                  <a:xfrm>
                    <a:off x="4719" y="287"/>
                    <a:ext cx="59" cy="34"/>
                  </a:xfrm>
                  <a:custGeom>
                    <a:avLst/>
                    <a:gdLst/>
                    <a:ahLst/>
                    <a:cxnLst>
                      <a:cxn ang="0">
                        <a:pos x="26" y="61"/>
                      </a:cxn>
                      <a:cxn ang="0">
                        <a:pos x="30" y="43"/>
                      </a:cxn>
                      <a:cxn ang="0">
                        <a:pos x="50" y="33"/>
                      </a:cxn>
                      <a:cxn ang="0">
                        <a:pos x="54" y="45"/>
                      </a:cxn>
                      <a:cxn ang="0">
                        <a:pos x="66" y="49"/>
                      </a:cxn>
                      <a:cxn ang="0">
                        <a:pos x="80" y="55"/>
                      </a:cxn>
                      <a:cxn ang="0">
                        <a:pos x="116" y="33"/>
                      </a:cxn>
                      <a:cxn ang="0">
                        <a:pos x="130" y="17"/>
                      </a:cxn>
                      <a:cxn ang="0">
                        <a:pos x="138" y="11"/>
                      </a:cxn>
                      <a:cxn ang="0">
                        <a:pos x="106" y="49"/>
                      </a:cxn>
                      <a:cxn ang="0">
                        <a:pos x="84" y="67"/>
                      </a:cxn>
                      <a:cxn ang="0">
                        <a:pos x="66" y="81"/>
                      </a:cxn>
                      <a:cxn ang="0">
                        <a:pos x="48" y="103"/>
                      </a:cxn>
                      <a:cxn ang="0">
                        <a:pos x="26" y="89"/>
                      </a:cxn>
                      <a:cxn ang="0">
                        <a:pos x="20" y="87"/>
                      </a:cxn>
                      <a:cxn ang="0">
                        <a:pos x="22" y="97"/>
                      </a:cxn>
                      <a:cxn ang="0">
                        <a:pos x="0" y="97"/>
                      </a:cxn>
                      <a:cxn ang="0">
                        <a:pos x="10" y="79"/>
                      </a:cxn>
                      <a:cxn ang="0">
                        <a:pos x="26" y="61"/>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a:effectLst/>
                </p:spPr>
                <p:txBody>
                  <a:bodyPr wrap="none" anchor="ctr"/>
                  <a:lstStyle/>
                  <a:p>
                    <a:pPr>
                      <a:defRPr/>
                    </a:pPr>
                    <a:endParaRPr lang="en-US"/>
                  </a:p>
                </p:txBody>
              </p:sp>
              <p:sp>
                <p:nvSpPr>
                  <p:cNvPr id="4189" name="Freeform 93"/>
                  <p:cNvSpPr>
                    <a:spLocks/>
                  </p:cNvSpPr>
                  <p:nvPr/>
                </p:nvSpPr>
                <p:spPr bwMode="ltGray">
                  <a:xfrm>
                    <a:off x="4656" y="319"/>
                    <a:ext cx="80" cy="72"/>
                  </a:xfrm>
                  <a:custGeom>
                    <a:avLst/>
                    <a:gdLst/>
                    <a:ahLst/>
                    <a:cxnLst>
                      <a:cxn ang="0">
                        <a:pos x="158" y="24"/>
                      </a:cxn>
                      <a:cxn ang="0">
                        <a:pos x="160" y="6"/>
                      </a:cxn>
                      <a:cxn ang="0">
                        <a:pos x="170" y="0"/>
                      </a:cxn>
                      <a:cxn ang="0">
                        <a:pos x="182" y="24"/>
                      </a:cxn>
                      <a:cxn ang="0">
                        <a:pos x="188" y="42"/>
                      </a:cxn>
                      <a:cxn ang="0">
                        <a:pos x="178" y="58"/>
                      </a:cxn>
                      <a:cxn ang="0">
                        <a:pos x="170" y="76"/>
                      </a:cxn>
                      <a:cxn ang="0">
                        <a:pos x="162" y="126"/>
                      </a:cxn>
                      <a:cxn ang="0">
                        <a:pos x="144" y="136"/>
                      </a:cxn>
                      <a:cxn ang="0">
                        <a:pos x="120" y="138"/>
                      </a:cxn>
                      <a:cxn ang="0">
                        <a:pos x="112" y="124"/>
                      </a:cxn>
                      <a:cxn ang="0">
                        <a:pos x="102" y="146"/>
                      </a:cxn>
                      <a:cxn ang="0">
                        <a:pos x="90" y="150"/>
                      </a:cxn>
                      <a:cxn ang="0">
                        <a:pos x="80" y="132"/>
                      </a:cxn>
                      <a:cxn ang="0">
                        <a:pos x="58" y="144"/>
                      </a:cxn>
                      <a:cxn ang="0">
                        <a:pos x="76" y="142"/>
                      </a:cxn>
                      <a:cxn ang="0">
                        <a:pos x="78" y="160"/>
                      </a:cxn>
                      <a:cxn ang="0">
                        <a:pos x="58" y="166"/>
                      </a:cxn>
                      <a:cxn ang="0">
                        <a:pos x="34" y="166"/>
                      </a:cxn>
                      <a:cxn ang="0">
                        <a:pos x="36" y="154"/>
                      </a:cxn>
                      <a:cxn ang="0">
                        <a:pos x="46" y="144"/>
                      </a:cxn>
                      <a:cxn ang="0">
                        <a:pos x="34" y="148"/>
                      </a:cxn>
                      <a:cxn ang="0">
                        <a:pos x="26" y="166"/>
                      </a:cxn>
                      <a:cxn ang="0">
                        <a:pos x="30" y="190"/>
                      </a:cxn>
                      <a:cxn ang="0">
                        <a:pos x="14" y="200"/>
                      </a:cxn>
                      <a:cxn ang="0">
                        <a:pos x="0" y="214"/>
                      </a:cxn>
                      <a:cxn ang="0">
                        <a:pos x="8" y="188"/>
                      </a:cxn>
                      <a:cxn ang="0">
                        <a:pos x="0" y="164"/>
                      </a:cxn>
                      <a:cxn ang="0">
                        <a:pos x="14" y="152"/>
                      </a:cxn>
                      <a:cxn ang="0">
                        <a:pos x="32" y="134"/>
                      </a:cxn>
                      <a:cxn ang="0">
                        <a:pos x="44" y="118"/>
                      </a:cxn>
                      <a:cxn ang="0">
                        <a:pos x="72" y="116"/>
                      </a:cxn>
                      <a:cxn ang="0">
                        <a:pos x="84" y="112"/>
                      </a:cxn>
                      <a:cxn ang="0">
                        <a:pos x="114" y="78"/>
                      </a:cxn>
                      <a:cxn ang="0">
                        <a:pos x="120" y="92"/>
                      </a:cxn>
                      <a:cxn ang="0">
                        <a:pos x="132" y="76"/>
                      </a:cxn>
                      <a:cxn ang="0">
                        <a:pos x="150" y="54"/>
                      </a:cxn>
                      <a:cxn ang="0">
                        <a:pos x="154" y="42"/>
                      </a:cxn>
                      <a:cxn ang="0">
                        <a:pos x="148" y="38"/>
                      </a:cxn>
                      <a:cxn ang="0">
                        <a:pos x="152" y="32"/>
                      </a:cxn>
                      <a:cxn ang="0">
                        <a:pos x="158" y="24"/>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a:effectLst/>
                </p:spPr>
                <p:txBody>
                  <a:bodyPr wrap="none" anchor="ctr"/>
                  <a:lstStyle/>
                  <a:p>
                    <a:pPr>
                      <a:defRPr/>
                    </a:pPr>
                    <a:endParaRPr lang="en-US"/>
                  </a:p>
                </p:txBody>
              </p:sp>
              <p:sp>
                <p:nvSpPr>
                  <p:cNvPr id="4190" name="Freeform 94"/>
                  <p:cNvSpPr>
                    <a:spLocks/>
                  </p:cNvSpPr>
                  <p:nvPr/>
                </p:nvSpPr>
                <p:spPr bwMode="ltGray">
                  <a:xfrm>
                    <a:off x="4709" y="340"/>
                    <a:ext cx="6" cy="4"/>
                  </a:xfrm>
                  <a:custGeom>
                    <a:avLst/>
                    <a:gdLst/>
                    <a:ahLst/>
                    <a:cxnLst>
                      <a:cxn ang="0">
                        <a:pos x="0" y="9"/>
                      </a:cxn>
                      <a:cxn ang="0">
                        <a:pos x="4" y="13"/>
                      </a:cxn>
                      <a:cxn ang="0">
                        <a:pos x="0" y="9"/>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a:effectLst/>
                </p:spPr>
                <p:txBody>
                  <a:bodyPr wrap="none" anchor="ctr"/>
                  <a:lstStyle/>
                  <a:p>
                    <a:pPr>
                      <a:defRPr/>
                    </a:pPr>
                    <a:endParaRPr lang="en-US"/>
                  </a:p>
                </p:txBody>
              </p:sp>
              <p:sp>
                <p:nvSpPr>
                  <p:cNvPr id="4191" name="Freeform 95"/>
                  <p:cNvSpPr>
                    <a:spLocks/>
                  </p:cNvSpPr>
                  <p:nvPr/>
                </p:nvSpPr>
                <p:spPr bwMode="ltGray">
                  <a:xfrm>
                    <a:off x="4261" y="389"/>
                    <a:ext cx="347" cy="189"/>
                  </a:xfrm>
                  <a:custGeom>
                    <a:avLst/>
                    <a:gdLst/>
                    <a:ahLst/>
                    <a:cxnLst>
                      <a:cxn ang="0">
                        <a:pos x="812" y="26"/>
                      </a:cxn>
                      <a:cxn ang="0">
                        <a:pos x="778" y="78"/>
                      </a:cxn>
                      <a:cxn ang="0">
                        <a:pos x="748" y="122"/>
                      </a:cxn>
                      <a:cxn ang="0">
                        <a:pos x="722" y="142"/>
                      </a:cxn>
                      <a:cxn ang="0">
                        <a:pos x="634" y="180"/>
                      </a:cxn>
                      <a:cxn ang="0">
                        <a:pos x="632" y="210"/>
                      </a:cxn>
                      <a:cxn ang="0">
                        <a:pos x="604" y="230"/>
                      </a:cxn>
                      <a:cxn ang="0">
                        <a:pos x="620" y="178"/>
                      </a:cxn>
                      <a:cxn ang="0">
                        <a:pos x="576" y="188"/>
                      </a:cxn>
                      <a:cxn ang="0">
                        <a:pos x="556" y="218"/>
                      </a:cxn>
                      <a:cxn ang="0">
                        <a:pos x="596" y="280"/>
                      </a:cxn>
                      <a:cxn ang="0">
                        <a:pos x="594" y="368"/>
                      </a:cxn>
                      <a:cxn ang="0">
                        <a:pos x="542" y="406"/>
                      </a:cxn>
                      <a:cxn ang="0">
                        <a:pos x="522" y="386"/>
                      </a:cxn>
                      <a:cxn ang="0">
                        <a:pos x="482" y="348"/>
                      </a:cxn>
                      <a:cxn ang="0">
                        <a:pos x="462" y="348"/>
                      </a:cxn>
                      <a:cxn ang="0">
                        <a:pos x="450" y="394"/>
                      </a:cxn>
                      <a:cxn ang="0">
                        <a:pos x="500" y="464"/>
                      </a:cxn>
                      <a:cxn ang="0">
                        <a:pos x="510" y="524"/>
                      </a:cxn>
                      <a:cxn ang="0">
                        <a:pos x="526" y="560"/>
                      </a:cxn>
                      <a:cxn ang="0">
                        <a:pos x="492" y="544"/>
                      </a:cxn>
                      <a:cxn ang="0">
                        <a:pos x="470" y="518"/>
                      </a:cxn>
                      <a:cxn ang="0">
                        <a:pos x="422" y="424"/>
                      </a:cxn>
                      <a:cxn ang="0">
                        <a:pos x="426" y="310"/>
                      </a:cxn>
                      <a:cxn ang="0">
                        <a:pos x="422" y="268"/>
                      </a:cxn>
                      <a:cxn ang="0">
                        <a:pos x="412" y="276"/>
                      </a:cxn>
                      <a:cxn ang="0">
                        <a:pos x="386" y="266"/>
                      </a:cxn>
                      <a:cxn ang="0">
                        <a:pos x="360" y="170"/>
                      </a:cxn>
                      <a:cxn ang="0">
                        <a:pos x="330" y="166"/>
                      </a:cxn>
                      <a:cxn ang="0">
                        <a:pos x="288" y="172"/>
                      </a:cxn>
                      <a:cxn ang="0">
                        <a:pos x="242" y="232"/>
                      </a:cxn>
                      <a:cxn ang="0">
                        <a:pos x="196" y="268"/>
                      </a:cxn>
                      <a:cxn ang="0">
                        <a:pos x="184" y="274"/>
                      </a:cxn>
                      <a:cxn ang="0">
                        <a:pos x="160" y="328"/>
                      </a:cxn>
                      <a:cxn ang="0">
                        <a:pos x="152" y="354"/>
                      </a:cxn>
                      <a:cxn ang="0">
                        <a:pos x="128" y="404"/>
                      </a:cxn>
                      <a:cxn ang="0">
                        <a:pos x="94" y="392"/>
                      </a:cxn>
                      <a:cxn ang="0">
                        <a:pos x="66" y="258"/>
                      </a:cxn>
                      <a:cxn ang="0">
                        <a:pos x="72" y="156"/>
                      </a:cxn>
                      <a:cxn ang="0">
                        <a:pos x="44" y="180"/>
                      </a:cxn>
                      <a:cxn ang="0">
                        <a:pos x="20" y="150"/>
                      </a:cxn>
                      <a:cxn ang="0">
                        <a:pos x="24" y="138"/>
                      </a:cxn>
                      <a:cxn ang="0">
                        <a:pos x="0" y="92"/>
                      </a:cxn>
                      <a:cxn ang="0">
                        <a:pos x="798" y="6"/>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a:effectLst/>
                </p:spPr>
                <p:txBody>
                  <a:bodyPr wrap="none" anchor="ctr"/>
                  <a:lstStyle/>
                  <a:p>
                    <a:pPr>
                      <a:defRPr/>
                    </a:pPr>
                    <a:endParaRPr lang="en-US"/>
                  </a:p>
                </p:txBody>
              </p:sp>
              <p:sp>
                <p:nvSpPr>
                  <p:cNvPr id="4192" name="Freeform 96"/>
                  <p:cNvSpPr>
                    <a:spLocks/>
                  </p:cNvSpPr>
                  <p:nvPr/>
                </p:nvSpPr>
                <p:spPr bwMode="ltGray">
                  <a:xfrm>
                    <a:off x="4322" y="519"/>
                    <a:ext cx="19" cy="29"/>
                  </a:xfrm>
                  <a:custGeom>
                    <a:avLst/>
                    <a:gdLst/>
                    <a:ahLst/>
                    <a:cxnLst>
                      <a:cxn ang="0">
                        <a:pos x="7" y="11"/>
                      </a:cxn>
                      <a:cxn ang="0">
                        <a:pos x="17" y="3"/>
                      </a:cxn>
                      <a:cxn ang="0">
                        <a:pos x="37" y="33"/>
                      </a:cxn>
                      <a:cxn ang="0">
                        <a:pos x="19" y="85"/>
                      </a:cxn>
                      <a:cxn ang="0">
                        <a:pos x="1" y="69"/>
                      </a:cxn>
                      <a:cxn ang="0">
                        <a:pos x="7" y="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a:effectLst/>
                </p:spPr>
                <p:txBody>
                  <a:bodyPr wrap="none" anchor="ctr"/>
                  <a:lstStyle/>
                  <a:p>
                    <a:pPr>
                      <a:defRPr/>
                    </a:pPr>
                    <a:endParaRPr lang="en-US"/>
                  </a:p>
                </p:txBody>
              </p:sp>
              <p:sp>
                <p:nvSpPr>
                  <p:cNvPr id="4193" name="Freeform 97"/>
                  <p:cNvSpPr>
                    <a:spLocks/>
                  </p:cNvSpPr>
                  <p:nvPr/>
                </p:nvSpPr>
                <p:spPr bwMode="ltGray">
                  <a:xfrm>
                    <a:off x="4588" y="421"/>
                    <a:ext cx="18" cy="24"/>
                  </a:xfrm>
                  <a:custGeom>
                    <a:avLst/>
                    <a:gdLst/>
                    <a:ahLst/>
                    <a:cxnLst>
                      <a:cxn ang="0">
                        <a:pos x="13" y="28"/>
                      </a:cxn>
                      <a:cxn ang="0">
                        <a:pos x="29" y="2"/>
                      </a:cxn>
                      <a:cxn ang="0">
                        <a:pos x="43" y="4"/>
                      </a:cxn>
                      <a:cxn ang="0">
                        <a:pos x="39" y="26"/>
                      </a:cxn>
                      <a:cxn ang="0">
                        <a:pos x="13" y="74"/>
                      </a:cxn>
                      <a:cxn ang="0">
                        <a:pos x="7" y="60"/>
                      </a:cxn>
                      <a:cxn ang="0">
                        <a:pos x="3" y="36"/>
                      </a:cxn>
                      <a:cxn ang="0">
                        <a:pos x="13" y="28"/>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194" name="Freeform 98"/>
                  <p:cNvSpPr>
                    <a:spLocks/>
                  </p:cNvSpPr>
                  <p:nvPr/>
                </p:nvSpPr>
                <p:spPr bwMode="ltGray">
                  <a:xfrm>
                    <a:off x="4639" y="409"/>
                    <a:ext cx="9" cy="10"/>
                  </a:xfrm>
                  <a:custGeom>
                    <a:avLst/>
                    <a:gdLst/>
                    <a:ahLst/>
                    <a:cxnLst>
                      <a:cxn ang="0">
                        <a:pos x="7" y="16"/>
                      </a:cxn>
                      <a:cxn ang="0">
                        <a:pos x="5" y="30"/>
                      </a:cxn>
                      <a:cxn ang="0">
                        <a:pos x="7" y="16"/>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a:effectLst/>
                </p:spPr>
                <p:txBody>
                  <a:bodyPr wrap="none" anchor="ctr"/>
                  <a:lstStyle/>
                  <a:p>
                    <a:pPr>
                      <a:defRPr/>
                    </a:pPr>
                    <a:endParaRPr lang="en-US"/>
                  </a:p>
                </p:txBody>
              </p:sp>
              <p:sp>
                <p:nvSpPr>
                  <p:cNvPr id="4195" name="Freeform 99"/>
                  <p:cNvSpPr>
                    <a:spLocks/>
                  </p:cNvSpPr>
                  <p:nvPr/>
                </p:nvSpPr>
                <p:spPr bwMode="ltGray">
                  <a:xfrm>
                    <a:off x="3709" y="315"/>
                    <a:ext cx="433" cy="354"/>
                  </a:xfrm>
                  <a:custGeom>
                    <a:avLst/>
                    <a:gdLst/>
                    <a:ahLst/>
                    <a:cxnLst>
                      <a:cxn ang="0">
                        <a:pos x="481" y="464"/>
                      </a:cxn>
                      <a:cxn ang="0">
                        <a:pos x="486" y="451"/>
                      </a:cxn>
                      <a:cxn ang="0">
                        <a:pos x="500" y="413"/>
                      </a:cxn>
                      <a:cxn ang="0">
                        <a:pos x="309" y="287"/>
                      </a:cxn>
                      <a:cxn ang="0">
                        <a:pos x="282" y="346"/>
                      </a:cxn>
                      <a:cxn ang="0">
                        <a:pos x="303" y="556"/>
                      </a:cxn>
                      <a:cxn ang="0">
                        <a:pos x="282" y="494"/>
                      </a:cxn>
                      <a:cxn ang="0">
                        <a:pos x="242" y="439"/>
                      </a:cxn>
                      <a:cxn ang="0">
                        <a:pos x="245" y="413"/>
                      </a:cxn>
                      <a:cxn ang="0">
                        <a:pos x="247" y="394"/>
                      </a:cxn>
                      <a:cxn ang="0">
                        <a:pos x="220" y="375"/>
                      </a:cxn>
                      <a:cxn ang="0">
                        <a:pos x="194" y="346"/>
                      </a:cxn>
                      <a:cxn ang="0">
                        <a:pos x="148" y="354"/>
                      </a:cxn>
                      <a:cxn ang="0">
                        <a:pos x="126" y="365"/>
                      </a:cxn>
                      <a:cxn ang="0">
                        <a:pos x="78" y="365"/>
                      </a:cxn>
                      <a:cxn ang="0">
                        <a:pos x="22" y="312"/>
                      </a:cxn>
                      <a:cxn ang="0">
                        <a:pos x="11" y="295"/>
                      </a:cxn>
                      <a:cxn ang="0">
                        <a:pos x="0" y="264"/>
                      </a:cxn>
                      <a:cxn ang="0">
                        <a:pos x="24" y="213"/>
                      </a:cxn>
                      <a:cxn ang="0">
                        <a:pos x="32" y="181"/>
                      </a:cxn>
                      <a:cxn ang="0">
                        <a:pos x="51" y="143"/>
                      </a:cxn>
                      <a:cxn ang="0">
                        <a:pos x="81" y="116"/>
                      </a:cxn>
                      <a:cxn ang="0">
                        <a:pos x="167" y="67"/>
                      </a:cxn>
                      <a:cxn ang="0">
                        <a:pos x="220" y="30"/>
                      </a:cxn>
                      <a:cxn ang="0">
                        <a:pos x="258" y="6"/>
                      </a:cxn>
                      <a:cxn ang="0">
                        <a:pos x="363" y="2"/>
                      </a:cxn>
                      <a:cxn ang="0">
                        <a:pos x="398" y="0"/>
                      </a:cxn>
                      <a:cxn ang="0">
                        <a:pos x="384" y="34"/>
                      </a:cxn>
                      <a:cxn ang="0">
                        <a:pos x="443" y="84"/>
                      </a:cxn>
                      <a:cxn ang="0">
                        <a:pos x="497" y="74"/>
                      </a:cxn>
                      <a:cxn ang="0">
                        <a:pos x="529" y="82"/>
                      </a:cxn>
                      <a:cxn ang="0">
                        <a:pos x="559" y="97"/>
                      </a:cxn>
                      <a:cxn ang="0">
                        <a:pos x="572" y="188"/>
                      </a:cxn>
                      <a:cxn ang="0">
                        <a:pos x="572" y="240"/>
                      </a:cxn>
                      <a:cxn ang="0">
                        <a:pos x="599" y="283"/>
                      </a:cxn>
                      <a:cxn ang="0">
                        <a:pos x="645" y="300"/>
                      </a:cxn>
                      <a:cxn ang="0">
                        <a:pos x="680" y="295"/>
                      </a:cxn>
                      <a:cxn ang="0">
                        <a:pos x="664" y="340"/>
                      </a:cxn>
                      <a:cxn ang="0">
                        <a:pos x="599" y="407"/>
                      </a:cxn>
                      <a:cxn ang="0">
                        <a:pos x="548" y="485"/>
                      </a:cxn>
                      <a:cxn ang="0">
                        <a:pos x="556" y="508"/>
                      </a:cxn>
                      <a:cxn ang="0">
                        <a:pos x="435" y="556"/>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a:effectLst/>
                </p:spPr>
                <p:txBody>
                  <a:bodyPr wrap="none" anchor="ctr"/>
                  <a:lstStyle/>
                  <a:p>
                    <a:pPr>
                      <a:defRPr/>
                    </a:pPr>
                    <a:endParaRPr lang="en-US"/>
                  </a:p>
                </p:txBody>
              </p:sp>
              <p:sp>
                <p:nvSpPr>
                  <p:cNvPr id="4196" name="Freeform 100"/>
                  <p:cNvSpPr>
                    <a:spLocks/>
                  </p:cNvSpPr>
                  <p:nvPr/>
                </p:nvSpPr>
                <p:spPr bwMode="ltGray">
                  <a:xfrm>
                    <a:off x="3877" y="448"/>
                    <a:ext cx="163" cy="221"/>
                  </a:xfrm>
                  <a:custGeom>
                    <a:avLst/>
                    <a:gdLst/>
                    <a:ahLst/>
                    <a:cxnLst>
                      <a:cxn ang="0">
                        <a:pos x="243" y="347"/>
                      </a:cxn>
                      <a:cxn ang="0">
                        <a:pos x="233" y="301"/>
                      </a:cxn>
                      <a:cxn ang="0">
                        <a:pos x="217" y="288"/>
                      </a:cxn>
                      <a:cxn ang="0">
                        <a:pos x="215" y="269"/>
                      </a:cxn>
                      <a:cxn ang="0">
                        <a:pos x="209" y="254"/>
                      </a:cxn>
                      <a:cxn ang="0">
                        <a:pos x="209" y="229"/>
                      </a:cxn>
                      <a:cxn ang="0">
                        <a:pos x="207" y="214"/>
                      </a:cxn>
                      <a:cxn ang="0">
                        <a:pos x="228" y="202"/>
                      </a:cxn>
                      <a:cxn ang="0">
                        <a:pos x="257" y="197"/>
                      </a:cxn>
                      <a:cxn ang="0">
                        <a:pos x="257" y="136"/>
                      </a:cxn>
                      <a:cxn ang="0">
                        <a:pos x="54" y="96"/>
                      </a:cxn>
                      <a:cxn ang="0">
                        <a:pos x="32" y="98"/>
                      </a:cxn>
                      <a:cxn ang="0">
                        <a:pos x="16" y="102"/>
                      </a:cxn>
                      <a:cxn ang="0">
                        <a:pos x="0" y="149"/>
                      </a:cxn>
                      <a:cxn ang="0">
                        <a:pos x="93" y="346"/>
                      </a:cxn>
                      <a:cxn ang="0">
                        <a:pos x="243" y="347"/>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a:effectLst/>
                </p:spPr>
                <p:txBody>
                  <a:bodyPr wrap="none" anchor="ctr"/>
                  <a:lstStyle/>
                  <a:p>
                    <a:pPr>
                      <a:defRPr/>
                    </a:pPr>
                    <a:endParaRPr lang="en-US"/>
                  </a:p>
                </p:txBody>
              </p:sp>
              <p:sp>
                <p:nvSpPr>
                  <p:cNvPr id="4197" name="Freeform 101"/>
                  <p:cNvSpPr>
                    <a:spLocks/>
                  </p:cNvSpPr>
                  <p:nvPr/>
                </p:nvSpPr>
                <p:spPr bwMode="ltGray">
                  <a:xfrm>
                    <a:off x="4164" y="611"/>
                    <a:ext cx="7" cy="12"/>
                  </a:xfrm>
                  <a:custGeom>
                    <a:avLst/>
                    <a:gdLst/>
                    <a:ahLst/>
                    <a:cxnLst>
                      <a:cxn ang="0">
                        <a:pos x="7" y="25"/>
                      </a:cxn>
                      <a:cxn ang="0">
                        <a:pos x="19" y="21"/>
                      </a:cxn>
                      <a:cxn ang="0">
                        <a:pos x="7" y="2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a:effectLst/>
                </p:spPr>
                <p:txBody>
                  <a:bodyPr wrap="none" anchor="ctr"/>
                  <a:lstStyle/>
                  <a:p>
                    <a:pPr>
                      <a:defRPr/>
                    </a:pPr>
                    <a:endParaRPr lang="en-US"/>
                  </a:p>
                </p:txBody>
              </p:sp>
              <p:sp>
                <p:nvSpPr>
                  <p:cNvPr id="4198" name="Freeform 102"/>
                  <p:cNvSpPr>
                    <a:spLocks/>
                  </p:cNvSpPr>
                  <p:nvPr/>
                </p:nvSpPr>
                <p:spPr bwMode="ltGray">
                  <a:xfrm>
                    <a:off x="4155" y="497"/>
                    <a:ext cx="9" cy="7"/>
                  </a:xfrm>
                  <a:custGeom>
                    <a:avLst/>
                    <a:gdLst/>
                    <a:ahLst/>
                    <a:cxnLst>
                      <a:cxn ang="0">
                        <a:pos x="12" y="12"/>
                      </a:cxn>
                      <a:cxn ang="0">
                        <a:pos x="16" y="0"/>
                      </a:cxn>
                      <a:cxn ang="0">
                        <a:pos x="20" y="12"/>
                      </a:cxn>
                      <a:cxn ang="0">
                        <a:pos x="8" y="20"/>
                      </a:cxn>
                      <a:cxn ang="0">
                        <a:pos x="12" y="12"/>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a:effectLst/>
                </p:spPr>
                <p:txBody>
                  <a:bodyPr wrap="none" anchor="ctr"/>
                  <a:lstStyle/>
                  <a:p>
                    <a:pPr>
                      <a:defRPr/>
                    </a:pPr>
                    <a:endParaRPr lang="en-US"/>
                  </a:p>
                </p:txBody>
              </p:sp>
              <p:sp>
                <p:nvSpPr>
                  <p:cNvPr id="4199" name="Freeform 103"/>
                  <p:cNvSpPr>
                    <a:spLocks/>
                  </p:cNvSpPr>
                  <p:nvPr/>
                </p:nvSpPr>
                <p:spPr bwMode="ltGray">
                  <a:xfrm>
                    <a:off x="3760" y="357"/>
                    <a:ext cx="25" cy="10"/>
                  </a:xfrm>
                  <a:custGeom>
                    <a:avLst/>
                    <a:gdLst/>
                    <a:ahLst/>
                    <a:cxnLst>
                      <a:cxn ang="0">
                        <a:pos x="24" y="18"/>
                      </a:cxn>
                      <a:cxn ang="0">
                        <a:pos x="32" y="6"/>
                      </a:cxn>
                      <a:cxn ang="0">
                        <a:pos x="36" y="30"/>
                      </a:cxn>
                      <a:cxn ang="0">
                        <a:pos x="24" y="18"/>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4200" name="Freeform 104"/>
                  <p:cNvSpPr>
                    <a:spLocks/>
                  </p:cNvSpPr>
                  <p:nvPr/>
                </p:nvSpPr>
                <p:spPr bwMode="ltGray">
                  <a:xfrm>
                    <a:off x="4062" y="265"/>
                    <a:ext cx="295" cy="233"/>
                  </a:xfrm>
                  <a:custGeom>
                    <a:avLst/>
                    <a:gdLst/>
                    <a:ahLst/>
                    <a:cxnLst>
                      <a:cxn ang="0">
                        <a:pos x="473" y="464"/>
                      </a:cxn>
                      <a:cxn ang="0">
                        <a:pos x="393" y="452"/>
                      </a:cxn>
                      <a:cxn ang="0">
                        <a:pos x="325" y="412"/>
                      </a:cxn>
                      <a:cxn ang="0">
                        <a:pos x="265" y="400"/>
                      </a:cxn>
                      <a:cxn ang="0">
                        <a:pos x="237" y="416"/>
                      </a:cxn>
                      <a:cxn ang="0">
                        <a:pos x="261" y="428"/>
                      </a:cxn>
                      <a:cxn ang="0">
                        <a:pos x="293" y="468"/>
                      </a:cxn>
                      <a:cxn ang="0">
                        <a:pos x="321" y="476"/>
                      </a:cxn>
                      <a:cxn ang="0">
                        <a:pos x="333" y="536"/>
                      </a:cxn>
                      <a:cxn ang="0">
                        <a:pos x="313" y="552"/>
                      </a:cxn>
                      <a:cxn ang="0">
                        <a:pos x="261" y="616"/>
                      </a:cxn>
                      <a:cxn ang="0">
                        <a:pos x="225" y="628"/>
                      </a:cxn>
                      <a:cxn ang="0">
                        <a:pos x="97" y="696"/>
                      </a:cxn>
                      <a:cxn ang="0">
                        <a:pos x="77" y="616"/>
                      </a:cxn>
                      <a:cxn ang="0">
                        <a:pos x="45" y="524"/>
                      </a:cxn>
                      <a:cxn ang="0">
                        <a:pos x="33" y="448"/>
                      </a:cxn>
                      <a:cxn ang="0">
                        <a:pos x="53" y="344"/>
                      </a:cxn>
                      <a:cxn ang="0">
                        <a:pos x="17" y="392"/>
                      </a:cxn>
                      <a:cxn ang="0">
                        <a:pos x="81" y="280"/>
                      </a:cxn>
                      <a:cxn ang="0">
                        <a:pos x="113" y="204"/>
                      </a:cxn>
                      <a:cxn ang="0">
                        <a:pos x="37" y="204"/>
                      </a:cxn>
                      <a:cxn ang="0">
                        <a:pos x="1" y="196"/>
                      </a:cxn>
                      <a:cxn ang="0">
                        <a:pos x="25" y="140"/>
                      </a:cxn>
                      <a:cxn ang="0">
                        <a:pos x="97" y="112"/>
                      </a:cxn>
                      <a:cxn ang="0">
                        <a:pos x="221" y="124"/>
                      </a:cxn>
                      <a:cxn ang="0">
                        <a:pos x="229" y="64"/>
                      </a:cxn>
                      <a:cxn ang="0">
                        <a:pos x="261" y="0"/>
                      </a:cxn>
                      <a:cxn ang="0">
                        <a:pos x="357" y="44"/>
                      </a:cxn>
                      <a:cxn ang="0">
                        <a:pos x="329" y="88"/>
                      </a:cxn>
                      <a:cxn ang="0">
                        <a:pos x="301" y="176"/>
                      </a:cxn>
                      <a:cxn ang="0">
                        <a:pos x="361" y="192"/>
                      </a:cxn>
                      <a:cxn ang="0">
                        <a:pos x="373" y="136"/>
                      </a:cxn>
                      <a:cxn ang="0">
                        <a:pos x="417" y="92"/>
                      </a:cxn>
                      <a:cxn ang="0">
                        <a:pos x="497" y="88"/>
                      </a:cxn>
                      <a:cxn ang="0">
                        <a:pos x="529" y="52"/>
                      </a:cxn>
                      <a:cxn ang="0">
                        <a:pos x="541" y="460"/>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a:effectLst/>
                </p:spPr>
                <p:txBody>
                  <a:bodyPr wrap="none" anchor="ctr"/>
                  <a:lstStyle/>
                  <a:p>
                    <a:pPr>
                      <a:defRPr/>
                    </a:pPr>
                    <a:endParaRPr lang="en-US"/>
                  </a:p>
                </p:txBody>
              </p:sp>
              <p:sp>
                <p:nvSpPr>
                  <p:cNvPr id="4201" name="Freeform 105"/>
                  <p:cNvSpPr>
                    <a:spLocks/>
                  </p:cNvSpPr>
                  <p:nvPr/>
                </p:nvSpPr>
                <p:spPr bwMode="ltGray">
                  <a:xfrm>
                    <a:off x="3861" y="247"/>
                    <a:ext cx="591" cy="95"/>
                  </a:xfrm>
                  <a:custGeom>
                    <a:avLst/>
                    <a:gdLst/>
                    <a:ahLst/>
                    <a:cxnLst>
                      <a:cxn ang="0">
                        <a:pos x="825" y="0"/>
                      </a:cxn>
                      <a:cxn ang="0">
                        <a:pos x="143" y="29"/>
                      </a:cxn>
                      <a:cxn ang="0">
                        <a:pos x="91" y="42"/>
                      </a:cxn>
                      <a:cxn ang="0">
                        <a:pos x="62" y="42"/>
                      </a:cxn>
                      <a:cxn ang="0">
                        <a:pos x="22" y="77"/>
                      </a:cxn>
                      <a:cxn ang="0">
                        <a:pos x="0" y="105"/>
                      </a:cxn>
                      <a:cxn ang="0">
                        <a:pos x="59" y="115"/>
                      </a:cxn>
                      <a:cxn ang="0">
                        <a:pos x="97" y="96"/>
                      </a:cxn>
                      <a:cxn ang="0">
                        <a:pos x="108" y="84"/>
                      </a:cxn>
                      <a:cxn ang="0">
                        <a:pos x="167" y="52"/>
                      </a:cxn>
                      <a:cxn ang="0">
                        <a:pos x="215" y="46"/>
                      </a:cxn>
                      <a:cxn ang="0">
                        <a:pos x="237" y="94"/>
                      </a:cxn>
                      <a:cxn ang="0">
                        <a:pos x="188" y="109"/>
                      </a:cxn>
                      <a:cxn ang="0">
                        <a:pos x="231" y="113"/>
                      </a:cxn>
                      <a:cxn ang="0">
                        <a:pos x="250" y="90"/>
                      </a:cxn>
                      <a:cxn ang="0">
                        <a:pos x="266" y="92"/>
                      </a:cxn>
                      <a:cxn ang="0">
                        <a:pos x="253" y="54"/>
                      </a:cxn>
                      <a:cxn ang="0">
                        <a:pos x="266" y="44"/>
                      </a:cxn>
                      <a:cxn ang="0">
                        <a:pos x="277" y="88"/>
                      </a:cxn>
                      <a:cxn ang="0">
                        <a:pos x="266" y="113"/>
                      </a:cxn>
                      <a:cxn ang="0">
                        <a:pos x="296" y="130"/>
                      </a:cxn>
                      <a:cxn ang="0">
                        <a:pos x="299" y="92"/>
                      </a:cxn>
                      <a:cxn ang="0">
                        <a:pos x="331" y="103"/>
                      </a:cxn>
                      <a:cxn ang="0">
                        <a:pos x="382" y="73"/>
                      </a:cxn>
                      <a:cxn ang="0">
                        <a:pos x="409" y="50"/>
                      </a:cxn>
                      <a:cxn ang="0">
                        <a:pos x="439" y="56"/>
                      </a:cxn>
                      <a:cxn ang="0">
                        <a:pos x="455" y="50"/>
                      </a:cxn>
                      <a:cxn ang="0">
                        <a:pos x="431" y="44"/>
                      </a:cxn>
                      <a:cxn ang="0">
                        <a:pos x="474" y="35"/>
                      </a:cxn>
                      <a:cxn ang="0">
                        <a:pos x="544" y="54"/>
                      </a:cxn>
                      <a:cxn ang="0">
                        <a:pos x="581" y="42"/>
                      </a:cxn>
                      <a:cxn ang="0">
                        <a:pos x="584" y="63"/>
                      </a:cxn>
                      <a:cxn ang="0">
                        <a:pos x="568" y="101"/>
                      </a:cxn>
                      <a:cxn ang="0">
                        <a:pos x="611" y="88"/>
                      </a:cxn>
                      <a:cxn ang="0">
                        <a:pos x="624" y="80"/>
                      </a:cxn>
                      <a:cxn ang="0">
                        <a:pos x="648" y="61"/>
                      </a:cxn>
                      <a:cxn ang="0">
                        <a:pos x="794" y="84"/>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a:effectLst/>
                </p:spPr>
                <p:txBody>
                  <a:bodyPr wrap="none" anchor="ctr"/>
                  <a:lstStyle/>
                  <a:p>
                    <a:pPr>
                      <a:defRPr/>
                    </a:pPr>
                    <a:endParaRPr lang="en-US"/>
                  </a:p>
                </p:txBody>
              </p:sp>
              <p:sp>
                <p:nvSpPr>
                  <p:cNvPr id="4202" name="Freeform 106"/>
                  <p:cNvSpPr>
                    <a:spLocks/>
                  </p:cNvSpPr>
                  <p:nvPr/>
                </p:nvSpPr>
                <p:spPr bwMode="ltGray">
                  <a:xfrm>
                    <a:off x="3981" y="282"/>
                    <a:ext cx="13" cy="10"/>
                  </a:xfrm>
                  <a:custGeom>
                    <a:avLst/>
                    <a:gdLst/>
                    <a:ahLst/>
                    <a:cxnLst>
                      <a:cxn ang="0">
                        <a:pos x="3" y="28"/>
                      </a:cxn>
                      <a:cxn ang="0">
                        <a:pos x="31" y="0"/>
                      </a:cxn>
                      <a:cxn ang="0">
                        <a:pos x="19" y="24"/>
                      </a:cxn>
                      <a:cxn ang="0">
                        <a:pos x="3" y="28"/>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a:effectLst/>
                </p:spPr>
                <p:txBody>
                  <a:bodyPr wrap="none" anchor="ctr"/>
                  <a:lstStyle/>
                  <a:p>
                    <a:pPr>
                      <a:defRPr/>
                    </a:pPr>
                    <a:endParaRPr lang="en-US"/>
                  </a:p>
                </p:txBody>
              </p:sp>
              <p:sp>
                <p:nvSpPr>
                  <p:cNvPr id="4203" name="Freeform 107"/>
                  <p:cNvSpPr>
                    <a:spLocks/>
                  </p:cNvSpPr>
                  <p:nvPr/>
                </p:nvSpPr>
                <p:spPr bwMode="ltGray">
                  <a:xfrm>
                    <a:off x="3966" y="296"/>
                    <a:ext cx="19" cy="11"/>
                  </a:xfrm>
                  <a:custGeom>
                    <a:avLst/>
                    <a:gdLst/>
                    <a:ahLst/>
                    <a:cxnLst>
                      <a:cxn ang="0">
                        <a:pos x="6" y="32"/>
                      </a:cxn>
                      <a:cxn ang="0">
                        <a:pos x="22" y="0"/>
                      </a:cxn>
                      <a:cxn ang="0">
                        <a:pos x="38" y="4"/>
                      </a:cxn>
                      <a:cxn ang="0">
                        <a:pos x="6" y="32"/>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a:effectLst/>
                </p:spPr>
                <p:txBody>
                  <a:bodyPr wrap="none" anchor="ctr"/>
                  <a:lstStyle/>
                  <a:p>
                    <a:pPr>
                      <a:defRPr/>
                    </a:pPr>
                    <a:endParaRPr lang="en-US"/>
                  </a:p>
                </p:txBody>
              </p:sp>
              <p:sp>
                <p:nvSpPr>
                  <p:cNvPr id="4204" name="Freeform 108"/>
                  <p:cNvSpPr>
                    <a:spLocks/>
                  </p:cNvSpPr>
                  <p:nvPr/>
                </p:nvSpPr>
                <p:spPr bwMode="ltGray">
                  <a:xfrm>
                    <a:off x="4028" y="337"/>
                    <a:ext cx="32" cy="6"/>
                  </a:xfrm>
                  <a:custGeom>
                    <a:avLst/>
                    <a:gdLst/>
                    <a:ahLst/>
                    <a:cxnLst>
                      <a:cxn ang="0">
                        <a:pos x="37" y="18"/>
                      </a:cxn>
                      <a:cxn ang="0">
                        <a:pos x="25" y="2"/>
                      </a:cxn>
                      <a:cxn ang="0">
                        <a:pos x="37" y="18"/>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a:effectLst/>
                </p:spPr>
                <p:txBody>
                  <a:bodyPr wrap="none" anchor="ctr"/>
                  <a:lstStyle/>
                  <a:p>
                    <a:pPr>
                      <a:defRPr/>
                    </a:pPr>
                    <a:endParaRPr lang="en-US"/>
                  </a:p>
                </p:txBody>
              </p:sp>
              <p:sp>
                <p:nvSpPr>
                  <p:cNvPr id="4205" name="Freeform 109"/>
                  <p:cNvSpPr>
                    <a:spLocks/>
                  </p:cNvSpPr>
                  <p:nvPr/>
                </p:nvSpPr>
                <p:spPr bwMode="ltGray">
                  <a:xfrm>
                    <a:off x="4083" y="336"/>
                    <a:ext cx="18" cy="15"/>
                  </a:xfrm>
                  <a:custGeom>
                    <a:avLst/>
                    <a:gdLst/>
                    <a:ahLst/>
                    <a:cxnLst>
                      <a:cxn ang="0">
                        <a:pos x="0" y="21"/>
                      </a:cxn>
                      <a:cxn ang="0">
                        <a:pos x="12" y="9"/>
                      </a:cxn>
                      <a:cxn ang="0">
                        <a:pos x="0" y="21"/>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a:effectLst/>
                </p:spPr>
                <p:txBody>
                  <a:bodyPr wrap="none" anchor="ctr"/>
                  <a:lstStyle/>
                  <a:p>
                    <a:pPr>
                      <a:defRPr/>
                    </a:pPr>
                    <a:endParaRPr lang="en-US"/>
                  </a:p>
                </p:txBody>
              </p:sp>
              <p:sp>
                <p:nvSpPr>
                  <p:cNvPr id="4206" name="Freeform 110"/>
                  <p:cNvSpPr>
                    <a:spLocks/>
                  </p:cNvSpPr>
                  <p:nvPr/>
                </p:nvSpPr>
                <p:spPr bwMode="ltGray">
                  <a:xfrm>
                    <a:off x="3936" y="295"/>
                    <a:ext cx="14" cy="10"/>
                  </a:xfrm>
                  <a:custGeom>
                    <a:avLst/>
                    <a:gdLst/>
                    <a:ahLst/>
                    <a:cxnLst>
                      <a:cxn ang="0">
                        <a:pos x="7" y="22"/>
                      </a:cxn>
                      <a:cxn ang="0">
                        <a:pos x="31" y="10"/>
                      </a:cxn>
                      <a:cxn ang="0">
                        <a:pos x="7" y="22"/>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a:effectLst/>
                </p:spPr>
                <p:txBody>
                  <a:bodyPr wrap="none" anchor="ctr"/>
                  <a:lstStyle/>
                  <a:p>
                    <a:pPr>
                      <a:defRPr/>
                    </a:pPr>
                    <a:endParaRPr lang="en-US"/>
                  </a:p>
                </p:txBody>
              </p:sp>
            </p:grpSp>
          </p:grpSp>
          <p:grpSp>
            <p:nvGrpSpPr>
              <p:cNvPr id="6156" name="Group 111"/>
              <p:cNvGrpSpPr>
                <a:grpSpLocks/>
              </p:cNvGrpSpPr>
              <p:nvPr/>
            </p:nvGrpSpPr>
            <p:grpSpPr bwMode="auto">
              <a:xfrm>
                <a:off x="798" y="111"/>
                <a:ext cx="4702" cy="418"/>
                <a:chOff x="798" y="255"/>
                <a:chExt cx="4702" cy="418"/>
              </a:xfrm>
            </p:grpSpPr>
            <p:sp>
              <p:nvSpPr>
                <p:cNvPr id="4208" name="Line 112"/>
                <p:cNvSpPr>
                  <a:spLocks noChangeShapeType="1"/>
                </p:cNvSpPr>
                <p:nvPr/>
              </p:nvSpPr>
              <p:spPr bwMode="white">
                <a:xfrm>
                  <a:off x="798" y="476"/>
                  <a:ext cx="4702" cy="0"/>
                </a:xfrm>
                <a:prstGeom prst="line">
                  <a:avLst/>
                </a:prstGeom>
                <a:noFill/>
                <a:ln w="9525">
                  <a:solidFill>
                    <a:schemeClr val="folHlink"/>
                  </a:solidFill>
                  <a:round/>
                  <a:headEnd/>
                  <a:tailEnd/>
                </a:ln>
                <a:effectLst/>
              </p:spPr>
              <p:txBody>
                <a:bodyPr wrap="none" anchor="ctr"/>
                <a:lstStyle/>
                <a:p>
                  <a:pPr>
                    <a:defRPr/>
                  </a:pPr>
                  <a:endParaRPr lang="en-US"/>
                </a:p>
              </p:txBody>
            </p:sp>
            <p:sp>
              <p:nvSpPr>
                <p:cNvPr id="4209" name="Line 113"/>
                <p:cNvSpPr>
                  <a:spLocks noChangeShapeType="1"/>
                </p:cNvSpPr>
                <p:nvPr/>
              </p:nvSpPr>
              <p:spPr bwMode="white">
                <a:xfrm>
                  <a:off x="1026"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0" name="Line 114"/>
                <p:cNvSpPr>
                  <a:spLocks noChangeShapeType="1"/>
                </p:cNvSpPr>
                <p:nvPr/>
              </p:nvSpPr>
              <p:spPr bwMode="white">
                <a:xfrm>
                  <a:off x="1254"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1" name="Line 115"/>
                <p:cNvSpPr>
                  <a:spLocks noChangeShapeType="1"/>
                </p:cNvSpPr>
                <p:nvPr/>
              </p:nvSpPr>
              <p:spPr bwMode="white">
                <a:xfrm>
                  <a:off x="1482"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2" name="Line 116"/>
                <p:cNvSpPr>
                  <a:spLocks noChangeShapeType="1"/>
                </p:cNvSpPr>
                <p:nvPr/>
              </p:nvSpPr>
              <p:spPr bwMode="white">
                <a:xfrm>
                  <a:off x="1710"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3" name="Line 117"/>
                <p:cNvSpPr>
                  <a:spLocks noChangeShapeType="1"/>
                </p:cNvSpPr>
                <p:nvPr/>
              </p:nvSpPr>
              <p:spPr bwMode="white">
                <a:xfrm>
                  <a:off x="1938"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4" name="Line 118"/>
                <p:cNvSpPr>
                  <a:spLocks noChangeShapeType="1"/>
                </p:cNvSpPr>
                <p:nvPr/>
              </p:nvSpPr>
              <p:spPr bwMode="white">
                <a:xfrm>
                  <a:off x="2166"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5" name="Line 119"/>
                <p:cNvSpPr>
                  <a:spLocks noChangeShapeType="1"/>
                </p:cNvSpPr>
                <p:nvPr/>
              </p:nvSpPr>
              <p:spPr bwMode="white">
                <a:xfrm>
                  <a:off x="2394"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6" name="Line 120"/>
                <p:cNvSpPr>
                  <a:spLocks noChangeShapeType="1"/>
                </p:cNvSpPr>
                <p:nvPr/>
              </p:nvSpPr>
              <p:spPr bwMode="white">
                <a:xfrm>
                  <a:off x="2622"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7" name="Line 121"/>
                <p:cNvSpPr>
                  <a:spLocks noChangeShapeType="1"/>
                </p:cNvSpPr>
                <p:nvPr/>
              </p:nvSpPr>
              <p:spPr bwMode="white">
                <a:xfrm>
                  <a:off x="2850"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8" name="Line 122"/>
                <p:cNvSpPr>
                  <a:spLocks noChangeShapeType="1"/>
                </p:cNvSpPr>
                <p:nvPr/>
              </p:nvSpPr>
              <p:spPr bwMode="white">
                <a:xfrm>
                  <a:off x="3078"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19" name="Line 123"/>
                <p:cNvSpPr>
                  <a:spLocks noChangeShapeType="1"/>
                </p:cNvSpPr>
                <p:nvPr/>
              </p:nvSpPr>
              <p:spPr bwMode="white">
                <a:xfrm>
                  <a:off x="3306"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0" name="Line 124"/>
                <p:cNvSpPr>
                  <a:spLocks noChangeShapeType="1"/>
                </p:cNvSpPr>
                <p:nvPr/>
              </p:nvSpPr>
              <p:spPr bwMode="white">
                <a:xfrm>
                  <a:off x="3534"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1" name="Line 125"/>
                <p:cNvSpPr>
                  <a:spLocks noChangeShapeType="1"/>
                </p:cNvSpPr>
                <p:nvPr/>
              </p:nvSpPr>
              <p:spPr bwMode="white">
                <a:xfrm>
                  <a:off x="3762"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2" name="Line 126"/>
                <p:cNvSpPr>
                  <a:spLocks noChangeShapeType="1"/>
                </p:cNvSpPr>
                <p:nvPr/>
              </p:nvSpPr>
              <p:spPr bwMode="white">
                <a:xfrm>
                  <a:off x="3990"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3" name="Line 127"/>
                <p:cNvSpPr>
                  <a:spLocks noChangeShapeType="1"/>
                </p:cNvSpPr>
                <p:nvPr/>
              </p:nvSpPr>
              <p:spPr bwMode="white">
                <a:xfrm>
                  <a:off x="4218"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4" name="Line 128"/>
                <p:cNvSpPr>
                  <a:spLocks noChangeShapeType="1"/>
                </p:cNvSpPr>
                <p:nvPr/>
              </p:nvSpPr>
              <p:spPr bwMode="white">
                <a:xfrm>
                  <a:off x="4446"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5" name="Line 129"/>
                <p:cNvSpPr>
                  <a:spLocks noChangeShapeType="1"/>
                </p:cNvSpPr>
                <p:nvPr/>
              </p:nvSpPr>
              <p:spPr bwMode="white">
                <a:xfrm>
                  <a:off x="4674"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6" name="Line 130"/>
                <p:cNvSpPr>
                  <a:spLocks noChangeShapeType="1"/>
                </p:cNvSpPr>
                <p:nvPr/>
              </p:nvSpPr>
              <p:spPr bwMode="white">
                <a:xfrm>
                  <a:off x="4902"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7" name="Line 131"/>
                <p:cNvSpPr>
                  <a:spLocks noChangeShapeType="1"/>
                </p:cNvSpPr>
                <p:nvPr/>
              </p:nvSpPr>
              <p:spPr bwMode="white">
                <a:xfrm>
                  <a:off x="5130" y="255"/>
                  <a:ext cx="0" cy="418"/>
                </a:xfrm>
                <a:prstGeom prst="line">
                  <a:avLst/>
                </a:prstGeom>
                <a:noFill/>
                <a:ln w="9525">
                  <a:solidFill>
                    <a:schemeClr val="folHlink"/>
                  </a:solidFill>
                  <a:round/>
                  <a:headEnd/>
                  <a:tailEnd/>
                </a:ln>
                <a:effectLst/>
              </p:spPr>
              <p:txBody>
                <a:bodyPr wrap="none" anchor="ctr"/>
                <a:lstStyle/>
                <a:p>
                  <a:pPr>
                    <a:defRPr/>
                  </a:pPr>
                  <a:endParaRPr lang="en-US"/>
                </a:p>
              </p:txBody>
            </p:sp>
            <p:sp>
              <p:nvSpPr>
                <p:cNvPr id="4228" name="Line 132"/>
                <p:cNvSpPr>
                  <a:spLocks noChangeShapeType="1"/>
                </p:cNvSpPr>
                <p:nvPr/>
              </p:nvSpPr>
              <p:spPr bwMode="white">
                <a:xfrm>
                  <a:off x="5358" y="255"/>
                  <a:ext cx="0" cy="418"/>
                </a:xfrm>
                <a:prstGeom prst="line">
                  <a:avLst/>
                </a:prstGeom>
                <a:noFill/>
                <a:ln w="9525">
                  <a:solidFill>
                    <a:schemeClr val="folHlink"/>
                  </a:solidFill>
                  <a:round/>
                  <a:headEnd/>
                  <a:tailEnd/>
                </a:ln>
                <a:effectLst/>
              </p:spPr>
              <p:txBody>
                <a:bodyPr wrap="none" anchor="ctr"/>
                <a:lstStyle/>
                <a:p>
                  <a:pPr>
                    <a:defRPr/>
                  </a:pPr>
                  <a:endParaRPr lang="en-US"/>
                </a:p>
              </p:txBody>
            </p:sp>
          </p:grpSp>
          <p:grpSp>
            <p:nvGrpSpPr>
              <p:cNvPr id="6157" name="Group 133"/>
              <p:cNvGrpSpPr>
                <a:grpSpLocks/>
              </p:cNvGrpSpPr>
              <p:nvPr/>
            </p:nvGrpSpPr>
            <p:grpSpPr bwMode="auto">
              <a:xfrm>
                <a:off x="1208" y="109"/>
                <a:ext cx="3694" cy="423"/>
                <a:chOff x="1034" y="245"/>
                <a:chExt cx="3694" cy="423"/>
              </a:xfrm>
            </p:grpSpPr>
            <p:sp>
              <p:nvSpPr>
                <p:cNvPr id="4230" name="Line 134"/>
                <p:cNvSpPr>
                  <a:spLocks noChangeShapeType="1"/>
                </p:cNvSpPr>
                <p:nvPr/>
              </p:nvSpPr>
              <p:spPr bwMode="ltGray">
                <a:xfrm>
                  <a:off x="2676" y="246"/>
                  <a:ext cx="0" cy="142"/>
                </a:xfrm>
                <a:prstGeom prst="line">
                  <a:avLst/>
                </a:prstGeom>
                <a:noFill/>
                <a:ln w="9525">
                  <a:solidFill>
                    <a:schemeClr val="hlink"/>
                  </a:solidFill>
                  <a:round/>
                  <a:headEnd/>
                  <a:tailEnd/>
                </a:ln>
                <a:effectLst/>
              </p:spPr>
              <p:txBody>
                <a:bodyPr wrap="none" anchor="ctr"/>
                <a:lstStyle/>
                <a:p>
                  <a:pPr>
                    <a:defRPr/>
                  </a:pPr>
                  <a:endParaRPr lang="en-US"/>
                </a:p>
              </p:txBody>
            </p:sp>
            <p:sp>
              <p:nvSpPr>
                <p:cNvPr id="4231" name="Line 135"/>
                <p:cNvSpPr>
                  <a:spLocks noChangeShapeType="1"/>
                </p:cNvSpPr>
                <p:nvPr/>
              </p:nvSpPr>
              <p:spPr bwMode="ltGray">
                <a:xfrm>
                  <a:off x="2798" y="468"/>
                  <a:ext cx="70" cy="0"/>
                </a:xfrm>
                <a:prstGeom prst="line">
                  <a:avLst/>
                </a:prstGeom>
                <a:noFill/>
                <a:ln w="9525">
                  <a:solidFill>
                    <a:schemeClr val="hlink"/>
                  </a:solidFill>
                  <a:round/>
                  <a:headEnd/>
                  <a:tailEnd/>
                </a:ln>
                <a:effectLst/>
              </p:spPr>
              <p:txBody>
                <a:bodyPr wrap="none" anchor="ctr"/>
                <a:lstStyle/>
                <a:p>
                  <a:pPr>
                    <a:defRPr/>
                  </a:pPr>
                  <a:endParaRPr lang="en-US"/>
                </a:p>
              </p:txBody>
            </p:sp>
            <p:sp>
              <p:nvSpPr>
                <p:cNvPr id="4232" name="Line 136"/>
                <p:cNvSpPr>
                  <a:spLocks noChangeShapeType="1"/>
                </p:cNvSpPr>
                <p:nvPr/>
              </p:nvSpPr>
              <p:spPr bwMode="ltGray">
                <a:xfrm>
                  <a:off x="2904" y="486"/>
                  <a:ext cx="0" cy="28"/>
                </a:xfrm>
                <a:prstGeom prst="line">
                  <a:avLst/>
                </a:prstGeom>
                <a:noFill/>
                <a:ln w="9525">
                  <a:solidFill>
                    <a:schemeClr val="hlink"/>
                  </a:solidFill>
                  <a:round/>
                  <a:headEnd/>
                  <a:tailEnd/>
                </a:ln>
                <a:effectLst/>
              </p:spPr>
              <p:txBody>
                <a:bodyPr wrap="none" anchor="ctr"/>
                <a:lstStyle/>
                <a:p>
                  <a:pPr>
                    <a:defRPr/>
                  </a:pPr>
                  <a:endParaRPr lang="en-US"/>
                </a:p>
              </p:txBody>
            </p:sp>
            <p:sp>
              <p:nvSpPr>
                <p:cNvPr id="4233" name="Line 137"/>
                <p:cNvSpPr>
                  <a:spLocks noChangeShapeType="1"/>
                </p:cNvSpPr>
                <p:nvPr/>
              </p:nvSpPr>
              <p:spPr bwMode="ltGray">
                <a:xfrm>
                  <a:off x="3132" y="586"/>
                  <a:ext cx="0" cy="79"/>
                </a:xfrm>
                <a:prstGeom prst="line">
                  <a:avLst/>
                </a:prstGeom>
                <a:noFill/>
                <a:ln w="9525">
                  <a:solidFill>
                    <a:schemeClr val="hlink"/>
                  </a:solidFill>
                  <a:round/>
                  <a:headEnd/>
                  <a:tailEnd/>
                </a:ln>
                <a:effectLst/>
              </p:spPr>
              <p:txBody>
                <a:bodyPr wrap="none" anchor="ctr"/>
                <a:lstStyle/>
                <a:p>
                  <a:pPr>
                    <a:defRPr/>
                  </a:pPr>
                  <a:endParaRPr lang="en-US"/>
                </a:p>
              </p:txBody>
            </p:sp>
            <p:sp>
              <p:nvSpPr>
                <p:cNvPr id="4234" name="Line 138"/>
                <p:cNvSpPr>
                  <a:spLocks noChangeShapeType="1"/>
                </p:cNvSpPr>
                <p:nvPr/>
              </p:nvSpPr>
              <p:spPr bwMode="ltGray">
                <a:xfrm>
                  <a:off x="3816" y="358"/>
                  <a:ext cx="0" cy="180"/>
                </a:xfrm>
                <a:prstGeom prst="line">
                  <a:avLst/>
                </a:prstGeom>
                <a:noFill/>
                <a:ln w="9525">
                  <a:solidFill>
                    <a:schemeClr val="hlink"/>
                  </a:solidFill>
                  <a:round/>
                  <a:headEnd/>
                  <a:tailEnd/>
                </a:ln>
                <a:effectLst/>
              </p:spPr>
              <p:txBody>
                <a:bodyPr wrap="none" anchor="ctr"/>
                <a:lstStyle/>
                <a:p>
                  <a:pPr>
                    <a:defRPr/>
                  </a:pPr>
                  <a:endParaRPr lang="en-US"/>
                </a:p>
              </p:txBody>
            </p:sp>
            <p:sp>
              <p:nvSpPr>
                <p:cNvPr id="4235" name="Line 139"/>
                <p:cNvSpPr>
                  <a:spLocks noChangeShapeType="1"/>
                </p:cNvSpPr>
                <p:nvPr/>
              </p:nvSpPr>
              <p:spPr bwMode="ltGray">
                <a:xfrm>
                  <a:off x="3722" y="468"/>
                  <a:ext cx="348" cy="0"/>
                </a:xfrm>
                <a:prstGeom prst="line">
                  <a:avLst/>
                </a:prstGeom>
                <a:noFill/>
                <a:ln w="9525">
                  <a:solidFill>
                    <a:schemeClr val="hlink"/>
                  </a:solidFill>
                  <a:round/>
                  <a:headEnd/>
                  <a:tailEnd/>
                </a:ln>
                <a:effectLst/>
              </p:spPr>
              <p:txBody>
                <a:bodyPr wrap="none" anchor="ctr"/>
                <a:lstStyle/>
                <a:p>
                  <a:pPr>
                    <a:defRPr/>
                  </a:pPr>
                  <a:endParaRPr lang="en-US"/>
                </a:p>
              </p:txBody>
            </p:sp>
            <p:sp>
              <p:nvSpPr>
                <p:cNvPr id="4236" name="Line 140"/>
                <p:cNvSpPr>
                  <a:spLocks noChangeShapeType="1"/>
                </p:cNvSpPr>
                <p:nvPr/>
              </p:nvSpPr>
              <p:spPr bwMode="ltGray">
                <a:xfrm>
                  <a:off x="4044" y="372"/>
                  <a:ext cx="0" cy="294"/>
                </a:xfrm>
                <a:prstGeom prst="line">
                  <a:avLst/>
                </a:prstGeom>
                <a:noFill/>
                <a:ln w="9525">
                  <a:solidFill>
                    <a:schemeClr val="hlink"/>
                  </a:solidFill>
                  <a:round/>
                  <a:headEnd/>
                  <a:tailEnd/>
                </a:ln>
                <a:effectLst/>
              </p:spPr>
              <p:txBody>
                <a:bodyPr wrap="none" anchor="ctr"/>
                <a:lstStyle/>
                <a:p>
                  <a:pPr>
                    <a:defRPr/>
                  </a:pPr>
                  <a:endParaRPr lang="en-US"/>
                </a:p>
              </p:txBody>
            </p:sp>
            <p:sp>
              <p:nvSpPr>
                <p:cNvPr id="4237" name="Line 141"/>
                <p:cNvSpPr>
                  <a:spLocks noChangeShapeType="1"/>
                </p:cNvSpPr>
                <p:nvPr/>
              </p:nvSpPr>
              <p:spPr bwMode="ltGray">
                <a:xfrm flipV="1">
                  <a:off x="4046" y="248"/>
                  <a:ext cx="0" cy="50"/>
                </a:xfrm>
                <a:prstGeom prst="line">
                  <a:avLst/>
                </a:prstGeom>
                <a:noFill/>
                <a:ln w="9525">
                  <a:solidFill>
                    <a:schemeClr val="hlink"/>
                  </a:solidFill>
                  <a:round/>
                  <a:headEnd/>
                  <a:tailEnd/>
                </a:ln>
                <a:effectLst/>
              </p:spPr>
              <p:txBody>
                <a:bodyPr wrap="none" anchor="ctr"/>
                <a:lstStyle/>
                <a:p>
                  <a:pPr>
                    <a:defRPr/>
                  </a:pPr>
                  <a:endParaRPr lang="en-US"/>
                </a:p>
              </p:txBody>
            </p:sp>
            <p:sp>
              <p:nvSpPr>
                <p:cNvPr id="4238" name="Line 142"/>
                <p:cNvSpPr>
                  <a:spLocks noChangeShapeType="1"/>
                </p:cNvSpPr>
                <p:nvPr/>
              </p:nvSpPr>
              <p:spPr bwMode="ltGray">
                <a:xfrm flipV="1">
                  <a:off x="4272" y="246"/>
                  <a:ext cx="0" cy="182"/>
                </a:xfrm>
                <a:prstGeom prst="line">
                  <a:avLst/>
                </a:prstGeom>
                <a:noFill/>
                <a:ln w="9525">
                  <a:solidFill>
                    <a:schemeClr val="hlink"/>
                  </a:solidFill>
                  <a:round/>
                  <a:headEnd/>
                  <a:tailEnd/>
                </a:ln>
                <a:effectLst/>
              </p:spPr>
              <p:txBody>
                <a:bodyPr wrap="none" anchor="ctr"/>
                <a:lstStyle/>
                <a:p>
                  <a:pPr>
                    <a:defRPr/>
                  </a:pPr>
                  <a:endParaRPr lang="en-US"/>
                </a:p>
              </p:txBody>
            </p:sp>
            <p:sp>
              <p:nvSpPr>
                <p:cNvPr id="4239" name="Line 143"/>
                <p:cNvSpPr>
                  <a:spLocks noChangeShapeType="1"/>
                </p:cNvSpPr>
                <p:nvPr/>
              </p:nvSpPr>
              <p:spPr bwMode="ltGray">
                <a:xfrm flipH="1">
                  <a:off x="4422" y="468"/>
                  <a:ext cx="78" cy="0"/>
                </a:xfrm>
                <a:prstGeom prst="line">
                  <a:avLst/>
                </a:prstGeom>
                <a:noFill/>
                <a:ln w="9525">
                  <a:solidFill>
                    <a:schemeClr val="hlink"/>
                  </a:solidFill>
                  <a:round/>
                  <a:headEnd/>
                  <a:tailEnd/>
                </a:ln>
                <a:effectLst/>
              </p:spPr>
              <p:txBody>
                <a:bodyPr wrap="none" anchor="ctr"/>
                <a:lstStyle/>
                <a:p>
                  <a:pPr>
                    <a:defRPr/>
                  </a:pPr>
                  <a:endParaRPr lang="en-US"/>
                </a:p>
              </p:txBody>
            </p:sp>
            <p:sp>
              <p:nvSpPr>
                <p:cNvPr id="4240" name="Line 144"/>
                <p:cNvSpPr>
                  <a:spLocks noChangeShapeType="1"/>
                </p:cNvSpPr>
                <p:nvPr/>
              </p:nvSpPr>
              <p:spPr bwMode="ltGray">
                <a:xfrm flipH="1">
                  <a:off x="4290" y="468"/>
                  <a:ext cx="62" cy="0"/>
                </a:xfrm>
                <a:prstGeom prst="line">
                  <a:avLst/>
                </a:prstGeom>
                <a:noFill/>
                <a:ln w="9525">
                  <a:solidFill>
                    <a:schemeClr val="hlink"/>
                  </a:solidFill>
                  <a:round/>
                  <a:headEnd/>
                  <a:tailEnd/>
                </a:ln>
                <a:effectLst/>
              </p:spPr>
              <p:txBody>
                <a:bodyPr wrap="none" anchor="ctr"/>
                <a:lstStyle/>
                <a:p>
                  <a:pPr>
                    <a:defRPr/>
                  </a:pPr>
                  <a:endParaRPr lang="en-US"/>
                </a:p>
              </p:txBody>
            </p:sp>
            <p:sp>
              <p:nvSpPr>
                <p:cNvPr id="4241" name="Line 145"/>
                <p:cNvSpPr>
                  <a:spLocks noChangeShapeType="1"/>
                </p:cNvSpPr>
                <p:nvPr/>
              </p:nvSpPr>
              <p:spPr bwMode="ltGray">
                <a:xfrm flipV="1">
                  <a:off x="4500" y="246"/>
                  <a:ext cx="0" cy="270"/>
                </a:xfrm>
                <a:prstGeom prst="line">
                  <a:avLst/>
                </a:prstGeom>
                <a:noFill/>
                <a:ln w="9525">
                  <a:solidFill>
                    <a:schemeClr val="hlink"/>
                  </a:solidFill>
                  <a:round/>
                  <a:headEnd/>
                  <a:tailEnd/>
                </a:ln>
                <a:effectLst/>
              </p:spPr>
              <p:txBody>
                <a:bodyPr wrap="none" anchor="ctr"/>
                <a:lstStyle/>
                <a:p>
                  <a:pPr>
                    <a:defRPr/>
                  </a:pPr>
                  <a:endParaRPr lang="en-US"/>
                </a:p>
              </p:txBody>
            </p:sp>
            <p:sp>
              <p:nvSpPr>
                <p:cNvPr id="4242" name="Line 146"/>
                <p:cNvSpPr>
                  <a:spLocks noChangeShapeType="1"/>
                </p:cNvSpPr>
                <p:nvPr/>
              </p:nvSpPr>
              <p:spPr bwMode="ltGray">
                <a:xfrm>
                  <a:off x="4728" y="606"/>
                  <a:ext cx="0" cy="34"/>
                </a:xfrm>
                <a:prstGeom prst="line">
                  <a:avLst/>
                </a:prstGeom>
                <a:noFill/>
                <a:ln w="9525">
                  <a:solidFill>
                    <a:schemeClr val="hlink"/>
                  </a:solidFill>
                  <a:round/>
                  <a:headEnd/>
                  <a:tailEnd/>
                </a:ln>
                <a:effectLst/>
              </p:spPr>
              <p:txBody>
                <a:bodyPr wrap="none" anchor="ctr"/>
                <a:lstStyle/>
                <a:p>
                  <a:pPr>
                    <a:defRPr/>
                  </a:pPr>
                  <a:endParaRPr lang="en-US"/>
                </a:p>
              </p:txBody>
            </p:sp>
            <p:sp>
              <p:nvSpPr>
                <p:cNvPr id="4243" name="Line 147"/>
                <p:cNvSpPr>
                  <a:spLocks noChangeShapeType="1"/>
                </p:cNvSpPr>
                <p:nvPr/>
              </p:nvSpPr>
              <p:spPr bwMode="ltGray">
                <a:xfrm>
                  <a:off x="1992" y="250"/>
                  <a:ext cx="0" cy="62"/>
                </a:xfrm>
                <a:prstGeom prst="line">
                  <a:avLst/>
                </a:prstGeom>
                <a:noFill/>
                <a:ln w="9525">
                  <a:solidFill>
                    <a:schemeClr val="hlink"/>
                  </a:solidFill>
                  <a:round/>
                  <a:headEnd/>
                  <a:tailEnd/>
                </a:ln>
                <a:effectLst/>
              </p:spPr>
              <p:txBody>
                <a:bodyPr wrap="none" anchor="ctr"/>
                <a:lstStyle/>
                <a:p>
                  <a:pPr>
                    <a:defRPr/>
                  </a:pPr>
                  <a:endParaRPr lang="en-US"/>
                </a:p>
              </p:txBody>
            </p:sp>
            <p:sp>
              <p:nvSpPr>
                <p:cNvPr id="4244" name="Line 148"/>
                <p:cNvSpPr>
                  <a:spLocks noChangeShapeType="1"/>
                </p:cNvSpPr>
                <p:nvPr/>
              </p:nvSpPr>
              <p:spPr bwMode="ltGray">
                <a:xfrm>
                  <a:off x="1764" y="247"/>
                  <a:ext cx="0" cy="337"/>
                </a:xfrm>
                <a:prstGeom prst="line">
                  <a:avLst/>
                </a:prstGeom>
                <a:noFill/>
                <a:ln w="9525">
                  <a:solidFill>
                    <a:schemeClr val="hlink"/>
                  </a:solidFill>
                  <a:round/>
                  <a:headEnd/>
                  <a:tailEnd/>
                </a:ln>
                <a:effectLst/>
              </p:spPr>
              <p:txBody>
                <a:bodyPr wrap="none" anchor="ctr"/>
                <a:lstStyle/>
                <a:p>
                  <a:pPr>
                    <a:defRPr/>
                  </a:pPr>
                  <a:endParaRPr lang="en-US"/>
                </a:p>
              </p:txBody>
            </p:sp>
            <p:sp>
              <p:nvSpPr>
                <p:cNvPr id="4245" name="Line 149"/>
                <p:cNvSpPr>
                  <a:spLocks noChangeShapeType="1"/>
                </p:cNvSpPr>
                <p:nvPr/>
              </p:nvSpPr>
              <p:spPr bwMode="ltGray">
                <a:xfrm flipH="1">
                  <a:off x="1738" y="468"/>
                  <a:ext cx="68" cy="0"/>
                </a:xfrm>
                <a:prstGeom prst="line">
                  <a:avLst/>
                </a:prstGeom>
                <a:noFill/>
                <a:ln w="9525">
                  <a:solidFill>
                    <a:schemeClr val="hlink"/>
                  </a:solidFill>
                  <a:round/>
                  <a:headEnd/>
                  <a:tailEnd/>
                </a:ln>
                <a:effectLst/>
              </p:spPr>
              <p:txBody>
                <a:bodyPr wrap="none" anchor="ctr"/>
                <a:lstStyle/>
                <a:p>
                  <a:pPr>
                    <a:defRPr/>
                  </a:pPr>
                  <a:endParaRPr lang="en-US"/>
                </a:p>
              </p:txBody>
            </p:sp>
            <p:sp>
              <p:nvSpPr>
                <p:cNvPr id="4246" name="Line 150"/>
                <p:cNvSpPr>
                  <a:spLocks noChangeShapeType="1"/>
                </p:cNvSpPr>
                <p:nvPr/>
              </p:nvSpPr>
              <p:spPr bwMode="ltGray">
                <a:xfrm>
                  <a:off x="1604" y="468"/>
                  <a:ext cx="60" cy="0"/>
                </a:xfrm>
                <a:prstGeom prst="line">
                  <a:avLst/>
                </a:prstGeom>
                <a:noFill/>
                <a:ln w="9525">
                  <a:solidFill>
                    <a:schemeClr val="hlink"/>
                  </a:solidFill>
                  <a:round/>
                  <a:headEnd/>
                  <a:tailEnd/>
                </a:ln>
                <a:effectLst/>
              </p:spPr>
              <p:txBody>
                <a:bodyPr wrap="none" anchor="ctr"/>
                <a:lstStyle/>
                <a:p>
                  <a:pPr>
                    <a:defRPr/>
                  </a:pPr>
                  <a:endParaRPr lang="en-US"/>
                </a:p>
              </p:txBody>
            </p:sp>
            <p:sp>
              <p:nvSpPr>
                <p:cNvPr id="4247" name="Line 151"/>
                <p:cNvSpPr>
                  <a:spLocks noChangeShapeType="1"/>
                </p:cNvSpPr>
                <p:nvPr/>
              </p:nvSpPr>
              <p:spPr bwMode="ltGray">
                <a:xfrm flipH="1">
                  <a:off x="1404" y="468"/>
                  <a:ext cx="82" cy="0"/>
                </a:xfrm>
                <a:prstGeom prst="line">
                  <a:avLst/>
                </a:prstGeom>
                <a:noFill/>
                <a:ln w="9525">
                  <a:solidFill>
                    <a:schemeClr val="hlink"/>
                  </a:solidFill>
                  <a:round/>
                  <a:headEnd/>
                  <a:tailEnd/>
                </a:ln>
                <a:effectLst/>
              </p:spPr>
              <p:txBody>
                <a:bodyPr wrap="none" anchor="ctr"/>
                <a:lstStyle/>
                <a:p>
                  <a:pPr>
                    <a:defRPr/>
                  </a:pPr>
                  <a:endParaRPr lang="en-US"/>
                </a:p>
              </p:txBody>
            </p:sp>
            <p:sp>
              <p:nvSpPr>
                <p:cNvPr id="4248" name="Line 152"/>
                <p:cNvSpPr>
                  <a:spLocks noChangeShapeType="1"/>
                </p:cNvSpPr>
                <p:nvPr/>
              </p:nvSpPr>
              <p:spPr bwMode="ltGray">
                <a:xfrm>
                  <a:off x="1034" y="468"/>
                  <a:ext cx="348" cy="0"/>
                </a:xfrm>
                <a:prstGeom prst="line">
                  <a:avLst/>
                </a:prstGeom>
                <a:noFill/>
                <a:ln w="9525">
                  <a:solidFill>
                    <a:schemeClr val="hlink"/>
                  </a:solidFill>
                  <a:round/>
                  <a:headEnd/>
                  <a:tailEnd/>
                </a:ln>
                <a:effectLst/>
              </p:spPr>
              <p:txBody>
                <a:bodyPr wrap="none" anchor="ctr"/>
                <a:lstStyle/>
                <a:p>
                  <a:pPr>
                    <a:defRPr/>
                  </a:pPr>
                  <a:endParaRPr lang="en-US"/>
                </a:p>
              </p:txBody>
            </p:sp>
            <p:sp>
              <p:nvSpPr>
                <p:cNvPr id="4249" name="Line 153"/>
                <p:cNvSpPr>
                  <a:spLocks noChangeShapeType="1"/>
                </p:cNvSpPr>
                <p:nvPr/>
              </p:nvSpPr>
              <p:spPr bwMode="ltGray">
                <a:xfrm>
                  <a:off x="1306" y="370"/>
                  <a:ext cx="0" cy="298"/>
                </a:xfrm>
                <a:prstGeom prst="line">
                  <a:avLst/>
                </a:prstGeom>
                <a:noFill/>
                <a:ln w="9525">
                  <a:solidFill>
                    <a:schemeClr val="hlink"/>
                  </a:solidFill>
                  <a:round/>
                  <a:headEnd/>
                  <a:tailEnd/>
                </a:ln>
                <a:effectLst/>
              </p:spPr>
              <p:txBody>
                <a:bodyPr wrap="none" anchor="ctr"/>
                <a:lstStyle/>
                <a:p>
                  <a:pPr>
                    <a:defRPr/>
                  </a:pPr>
                  <a:endParaRPr lang="en-US"/>
                </a:p>
              </p:txBody>
            </p:sp>
            <p:sp>
              <p:nvSpPr>
                <p:cNvPr id="4250" name="Line 154"/>
                <p:cNvSpPr>
                  <a:spLocks noChangeShapeType="1"/>
                </p:cNvSpPr>
                <p:nvPr/>
              </p:nvSpPr>
              <p:spPr bwMode="ltGray">
                <a:xfrm>
                  <a:off x="1080" y="388"/>
                  <a:ext cx="0" cy="156"/>
                </a:xfrm>
                <a:prstGeom prst="line">
                  <a:avLst/>
                </a:prstGeom>
                <a:noFill/>
                <a:ln w="9525">
                  <a:solidFill>
                    <a:schemeClr val="hlink"/>
                  </a:solidFill>
                  <a:round/>
                  <a:headEnd/>
                  <a:tailEnd/>
                </a:ln>
                <a:effectLst/>
              </p:spPr>
              <p:txBody>
                <a:bodyPr wrap="none" anchor="ctr"/>
                <a:lstStyle/>
                <a:p>
                  <a:pPr>
                    <a:defRPr/>
                  </a:pPr>
                  <a:endParaRPr lang="en-US"/>
                </a:p>
              </p:txBody>
            </p:sp>
            <p:sp>
              <p:nvSpPr>
                <p:cNvPr id="4251" name="Line 155"/>
                <p:cNvSpPr>
                  <a:spLocks noChangeShapeType="1"/>
                </p:cNvSpPr>
                <p:nvPr/>
              </p:nvSpPr>
              <p:spPr bwMode="ltGray">
                <a:xfrm flipH="1" flipV="1">
                  <a:off x="1308" y="245"/>
                  <a:ext cx="0" cy="27"/>
                </a:xfrm>
                <a:prstGeom prst="line">
                  <a:avLst/>
                </a:prstGeom>
                <a:noFill/>
                <a:ln w="9525">
                  <a:solidFill>
                    <a:schemeClr val="hlink"/>
                  </a:solidFill>
                  <a:round/>
                  <a:headEnd/>
                  <a:tailEnd/>
                </a:ln>
                <a:effectLst/>
              </p:spPr>
              <p:txBody>
                <a:bodyPr wrap="none" anchor="ctr"/>
                <a:lstStyle/>
                <a:p>
                  <a:pPr>
                    <a:defRPr/>
                  </a:pPr>
                  <a:endParaRPr lang="en-US"/>
                </a:p>
              </p:txBody>
            </p:sp>
            <p:sp>
              <p:nvSpPr>
                <p:cNvPr id="4252" name="Line 156"/>
                <p:cNvSpPr>
                  <a:spLocks noChangeShapeType="1"/>
                </p:cNvSpPr>
                <p:nvPr/>
              </p:nvSpPr>
              <p:spPr bwMode="ltGray">
                <a:xfrm>
                  <a:off x="1536" y="316"/>
                  <a:ext cx="0" cy="96"/>
                </a:xfrm>
                <a:prstGeom prst="line">
                  <a:avLst/>
                </a:prstGeom>
                <a:noFill/>
                <a:ln w="9525">
                  <a:solidFill>
                    <a:schemeClr val="hlink"/>
                  </a:solidFill>
                  <a:round/>
                  <a:headEnd/>
                  <a:tailEnd/>
                </a:ln>
                <a:effectLst/>
              </p:spPr>
              <p:txBody>
                <a:bodyPr wrap="none" anchor="ctr"/>
                <a:lstStyle/>
                <a:p>
                  <a:pPr>
                    <a:defRPr/>
                  </a:pPr>
                  <a:endParaRPr lang="en-US"/>
                </a:p>
              </p:txBody>
            </p:sp>
            <p:sp>
              <p:nvSpPr>
                <p:cNvPr id="4253" name="Line 157"/>
                <p:cNvSpPr>
                  <a:spLocks noChangeShapeType="1"/>
                </p:cNvSpPr>
                <p:nvPr/>
              </p:nvSpPr>
              <p:spPr bwMode="ltGray">
                <a:xfrm flipV="1">
                  <a:off x="1536" y="247"/>
                  <a:ext cx="0" cy="22"/>
                </a:xfrm>
                <a:prstGeom prst="line">
                  <a:avLst/>
                </a:prstGeom>
                <a:noFill/>
                <a:ln w="9525">
                  <a:solidFill>
                    <a:schemeClr val="hlink"/>
                  </a:solidFill>
                  <a:round/>
                  <a:headEnd/>
                  <a:tailEnd/>
                </a:ln>
                <a:effectLst/>
              </p:spPr>
              <p:txBody>
                <a:bodyPr wrap="none" anchor="ctr"/>
                <a:lstStyle/>
                <a:p>
                  <a:pPr>
                    <a:defRPr/>
                  </a:pPr>
                  <a:endParaRPr lang="en-US"/>
                </a:p>
              </p:txBody>
            </p:sp>
            <p:sp>
              <p:nvSpPr>
                <p:cNvPr id="4254" name="Line 158"/>
                <p:cNvSpPr>
                  <a:spLocks noChangeShapeType="1"/>
                </p:cNvSpPr>
                <p:nvPr/>
              </p:nvSpPr>
              <p:spPr bwMode="ltGray">
                <a:xfrm>
                  <a:off x="4095" y="467"/>
                  <a:ext cx="80" cy="0"/>
                </a:xfrm>
                <a:prstGeom prst="line">
                  <a:avLst/>
                </a:prstGeom>
                <a:noFill/>
                <a:ln w="9525">
                  <a:solidFill>
                    <a:schemeClr val="hlink"/>
                  </a:solidFill>
                  <a:round/>
                  <a:headEnd/>
                  <a:tailEnd/>
                </a:ln>
                <a:effectLst/>
              </p:spPr>
              <p:txBody>
                <a:bodyPr wrap="none" anchor="ctr"/>
                <a:lstStyle/>
                <a:p>
                  <a:pPr>
                    <a:defRPr/>
                  </a:pPr>
                  <a:endParaRPr lang="en-US"/>
                </a:p>
              </p:txBody>
            </p:sp>
          </p:grpSp>
        </p:grpSp>
        <p:pic>
          <p:nvPicPr>
            <p:cNvPr id="6153" name="Picture 159" descr="earth"/>
            <p:cNvPicPr>
              <a:picLocks noChangeAspect="1" noChangeArrowheads="1"/>
            </p:cNvPicPr>
            <p:nvPr userDrawn="1"/>
          </p:nvPicPr>
          <p:blipFill>
            <a:blip r:embed="rId13" cstate="print">
              <a:clrChange>
                <a:clrFrom>
                  <a:srgbClr val="000000"/>
                </a:clrFrom>
                <a:clrTo>
                  <a:srgbClr val="000000">
                    <a:alpha val="0"/>
                  </a:srgbClr>
                </a:clrTo>
              </a:clrChange>
            </a:blip>
            <a:srcRect/>
            <a:stretch>
              <a:fillRect/>
            </a:stretch>
          </p:blipFill>
          <p:spPr bwMode="auto">
            <a:xfrm>
              <a:off x="165" y="55"/>
              <a:ext cx="562" cy="524"/>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904" r:id="rId1"/>
    <p:sldLayoutId id="2147483905" r:id="rId2"/>
    <p:sldLayoutId id="2147483896" r:id="rId3"/>
    <p:sldLayoutId id="2147483897" r:id="rId4"/>
    <p:sldLayoutId id="2147483898" r:id="rId5"/>
    <p:sldLayoutId id="2147483906" r:id="rId6"/>
    <p:sldLayoutId id="2147483899" r:id="rId7"/>
    <p:sldLayoutId id="2147483900" r:id="rId8"/>
    <p:sldLayoutId id="2147483901" r:id="rId9"/>
    <p:sldLayoutId id="2147483902" r:id="rId10"/>
    <p:sldLayoutId id="2147483903" r:id="rId11"/>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5"/>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971800"/>
            <a:ext cx="6934200" cy="1219200"/>
          </a:xfrm>
        </p:spPr>
        <p:txBody>
          <a:bodyPr/>
          <a:lstStyle/>
          <a:p>
            <a:pPr eaLnBrk="1" fontAlgn="auto" hangingPunct="1">
              <a:spcAft>
                <a:spcPts val="0"/>
              </a:spcAft>
              <a:defRPr/>
            </a:pPr>
            <a:r>
              <a:rPr lang="en-US" dirty="0" smtClean="0">
                <a:solidFill>
                  <a:schemeClr val="tx2">
                    <a:satMod val="130000"/>
                  </a:schemeClr>
                </a:solidFill>
              </a:rPr>
              <a:t>Chapter 3</a:t>
            </a:r>
            <a:br>
              <a:rPr lang="en-US" dirty="0" smtClean="0">
                <a:solidFill>
                  <a:schemeClr val="tx2">
                    <a:satMod val="130000"/>
                  </a:schemeClr>
                </a:solidFill>
              </a:rPr>
            </a:br>
            <a:r>
              <a:rPr lang="en-CA" dirty="0" smtClean="0">
                <a:solidFill>
                  <a:schemeClr val="tx2">
                    <a:satMod val="130000"/>
                  </a:schemeClr>
                </a:solidFill>
              </a:rPr>
              <a:t>Hedging Strategies Using Futures</a:t>
            </a:r>
            <a:endParaRPr lang="en-US" dirty="0">
              <a:solidFill>
                <a:schemeClr val="tx2">
                  <a:satMod val="130000"/>
                </a:schemeClr>
              </a:solidFill>
            </a:endParaRPr>
          </a:p>
        </p:txBody>
      </p:sp>
      <p:sp>
        <p:nvSpPr>
          <p:cNvPr id="10243" name="Footer Placeholder 6"/>
          <p:cNvSpPr>
            <a:spLocks noGrp="1"/>
          </p:cNvSpPr>
          <p:nvPr>
            <p:ph type="ftr" sz="quarter" idx="11"/>
          </p:nvPr>
        </p:nvSpPr>
        <p:spPr>
          <a:noFill/>
        </p:spPr>
        <p:txBody>
          <a:bodyPr/>
          <a:lstStyle/>
          <a:p>
            <a:r>
              <a:rPr lang="en-US"/>
              <a:t>Options, Futures, and Other Derivatives, 8th Edition,  </a:t>
            </a:r>
          </a:p>
          <a:p>
            <a:r>
              <a:rPr lang="en-US"/>
              <a:t>Copyright © John C. Hull 2012</a:t>
            </a:r>
          </a:p>
        </p:txBody>
      </p:sp>
      <p:sp>
        <p:nvSpPr>
          <p:cNvPr id="10244" name="Slide Number Placeholder 5"/>
          <p:cNvSpPr>
            <a:spLocks noGrp="1"/>
          </p:cNvSpPr>
          <p:nvPr>
            <p:ph type="sldNum" sz="quarter" idx="12"/>
          </p:nvPr>
        </p:nvSpPr>
        <p:spPr>
          <a:noFill/>
        </p:spPr>
        <p:txBody>
          <a:bodyPr/>
          <a:lstStyle/>
          <a:p>
            <a:fld id="{EFFF67A1-E7F8-45B8-B369-8219EC1D93D4}" type="slidenum">
              <a:rPr lang="en-US" smtClean="0"/>
              <a:pPr/>
              <a:t>1</a:t>
            </a:fld>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p:txBody>
          <a:bodyPr/>
          <a:lstStyle/>
          <a:p>
            <a:pPr eaLnBrk="1" hangingPunct="1"/>
            <a:r>
              <a:rPr lang="en-CA" smtClean="0"/>
              <a:t>Optimal Number of Contracts</a:t>
            </a:r>
            <a:endParaRPr lang="en-US" smtClean="0"/>
          </a:p>
        </p:txBody>
      </p:sp>
      <p:graphicFrame>
        <p:nvGraphicFramePr>
          <p:cNvPr id="6" name="Content Placeholder 5"/>
          <p:cNvGraphicFramePr>
            <a:graphicFrameLocks noGrp="1"/>
          </p:cNvGraphicFramePr>
          <p:nvPr>
            <p:ph idx="1"/>
          </p:nvPr>
        </p:nvGraphicFramePr>
        <p:xfrm>
          <a:off x="685800" y="2147888"/>
          <a:ext cx="7772400" cy="1482725"/>
        </p:xfrm>
        <a:graphic>
          <a:graphicData uri="http://schemas.openxmlformats.org/drawingml/2006/table">
            <a:tbl>
              <a:tblPr firstRow="1" bandRow="1">
                <a:tableStyleId>{2D5ABB26-0587-4C30-8999-92F81FD0307C}</a:tableStyleId>
              </a:tblPr>
              <a:tblGrid>
                <a:gridCol w="1219200"/>
                <a:gridCol w="6553200"/>
              </a:tblGrid>
              <a:tr h="370840">
                <a:tc>
                  <a:txBody>
                    <a:bodyPr/>
                    <a:lstStyle/>
                    <a:p>
                      <a:r>
                        <a:rPr lang="en-CA" i="1" dirty="0" smtClean="0">
                          <a:latin typeface="Times New Roman" pitchFamily="18" charset="0"/>
                          <a:cs typeface="Times New Roman" pitchFamily="18" charset="0"/>
                        </a:rPr>
                        <a:t>Q</a:t>
                      </a:r>
                      <a:r>
                        <a:rPr lang="en-CA" i="1" baseline="-25000" dirty="0" smtClean="0">
                          <a:latin typeface="Times New Roman" pitchFamily="18" charset="0"/>
                          <a:cs typeface="Times New Roman" pitchFamily="18" charset="0"/>
                        </a:rPr>
                        <a:t>A </a:t>
                      </a:r>
                      <a:endParaRPr lang="en-US" i="1" dirty="0">
                        <a:latin typeface="Times New Roman" pitchFamily="18" charset="0"/>
                        <a:cs typeface="Times New Roman" pitchFamily="18" charset="0"/>
                      </a:endParaRPr>
                    </a:p>
                  </a:txBody>
                  <a:tcPr/>
                </a:tc>
                <a:tc>
                  <a:txBody>
                    <a:bodyPr/>
                    <a:lstStyle/>
                    <a:p>
                      <a:r>
                        <a:rPr lang="en-CA" dirty="0" smtClean="0"/>
                        <a:t>Size of position being hedged (units)</a:t>
                      </a:r>
                      <a:endParaRPr lang="en-US" dirty="0"/>
                    </a:p>
                  </a:txBody>
                  <a:tcPr/>
                </a:tc>
              </a:tr>
              <a:tr h="370840">
                <a:tc>
                  <a:txBody>
                    <a:bodyPr/>
                    <a:lstStyle/>
                    <a:p>
                      <a:r>
                        <a:rPr lang="en-CA" i="1" dirty="0" smtClean="0">
                          <a:latin typeface="Times New Roman" pitchFamily="18" charset="0"/>
                          <a:cs typeface="Times New Roman" pitchFamily="18" charset="0"/>
                        </a:rPr>
                        <a:t>Q</a:t>
                      </a:r>
                      <a:r>
                        <a:rPr lang="en-CA" i="1" baseline="-25000" dirty="0" smtClean="0">
                          <a:latin typeface="Times New Roman" pitchFamily="18" charset="0"/>
                          <a:cs typeface="Times New Roman" pitchFamily="18" charset="0"/>
                        </a:rPr>
                        <a:t>F</a:t>
                      </a:r>
                      <a:endParaRPr lang="en-US" i="1" dirty="0">
                        <a:latin typeface="Times New Roman" pitchFamily="18" charset="0"/>
                        <a:cs typeface="Times New Roman" pitchFamily="18" charset="0"/>
                      </a:endParaRPr>
                    </a:p>
                  </a:txBody>
                  <a:tcPr/>
                </a:tc>
                <a:tc>
                  <a:txBody>
                    <a:bodyPr/>
                    <a:lstStyle/>
                    <a:p>
                      <a:r>
                        <a:rPr lang="en-CA" dirty="0" smtClean="0"/>
                        <a:t>Size of one futures contract  (units)</a:t>
                      </a:r>
                      <a:endParaRPr lang="en-US" dirty="0"/>
                    </a:p>
                  </a:txBody>
                  <a:tcPr/>
                </a:tc>
              </a:tr>
              <a:tr h="370840">
                <a:tc>
                  <a:txBody>
                    <a:bodyPr/>
                    <a:lstStyle/>
                    <a:p>
                      <a:r>
                        <a:rPr lang="en-CA" i="1" dirty="0" smtClean="0">
                          <a:latin typeface="Times New Roman" pitchFamily="18" charset="0"/>
                          <a:cs typeface="Times New Roman" pitchFamily="18" charset="0"/>
                        </a:rPr>
                        <a:t>V</a:t>
                      </a:r>
                      <a:r>
                        <a:rPr lang="en-CA" i="1" baseline="-25000" dirty="0" smtClean="0">
                          <a:latin typeface="Times New Roman" pitchFamily="18" charset="0"/>
                          <a:cs typeface="Times New Roman" pitchFamily="18" charset="0"/>
                        </a:rPr>
                        <a:t>A</a:t>
                      </a:r>
                      <a:endParaRPr lang="en-US" i="1" dirty="0">
                        <a:latin typeface="Times New Roman" pitchFamily="18" charset="0"/>
                        <a:cs typeface="Times New Roman" pitchFamily="18" charset="0"/>
                      </a:endParaRPr>
                    </a:p>
                  </a:txBody>
                  <a:tcPr/>
                </a:tc>
                <a:tc>
                  <a:txBody>
                    <a:bodyPr/>
                    <a:lstStyle/>
                    <a:p>
                      <a:r>
                        <a:rPr lang="en-CA" dirty="0" smtClean="0"/>
                        <a:t>Value of position being hedged (=spot price  time </a:t>
                      </a:r>
                      <a:r>
                        <a:rPr lang="en-CA" i="1" dirty="0" smtClean="0">
                          <a:latin typeface="+mj-lt"/>
                        </a:rPr>
                        <a:t>Q</a:t>
                      </a:r>
                      <a:r>
                        <a:rPr lang="en-CA" i="1" baseline="-25000" dirty="0" smtClean="0">
                          <a:latin typeface="+mj-lt"/>
                        </a:rPr>
                        <a:t>A</a:t>
                      </a:r>
                      <a:r>
                        <a:rPr lang="en-CA" i="1" dirty="0" smtClean="0"/>
                        <a:t>)</a:t>
                      </a:r>
                      <a:endParaRPr lang="en-US" i="1" dirty="0"/>
                    </a:p>
                  </a:txBody>
                  <a:tcPr/>
                </a:tc>
              </a:tr>
              <a:tr h="370840">
                <a:tc>
                  <a:txBody>
                    <a:bodyPr/>
                    <a:lstStyle/>
                    <a:p>
                      <a:r>
                        <a:rPr lang="en-CA" i="1" dirty="0" smtClean="0">
                          <a:latin typeface="Times New Roman" pitchFamily="18" charset="0"/>
                          <a:cs typeface="Times New Roman" pitchFamily="18" charset="0"/>
                        </a:rPr>
                        <a:t>V</a:t>
                      </a:r>
                      <a:r>
                        <a:rPr lang="en-CA" i="1" baseline="-25000" dirty="0" smtClean="0">
                          <a:latin typeface="Times New Roman" pitchFamily="18" charset="0"/>
                          <a:cs typeface="Times New Roman" pitchFamily="18" charset="0"/>
                        </a:rPr>
                        <a:t>F</a:t>
                      </a:r>
                      <a:endParaRPr lang="en-US" i="1" dirty="0">
                        <a:latin typeface="Times New Roman" pitchFamily="18" charset="0"/>
                        <a:cs typeface="Times New Roman" pitchFamily="18" charset="0"/>
                      </a:endParaRPr>
                    </a:p>
                  </a:txBody>
                  <a:tcPr/>
                </a:tc>
                <a:tc>
                  <a:txBody>
                    <a:bodyPr/>
                    <a:lstStyle/>
                    <a:p>
                      <a:r>
                        <a:rPr lang="en-CA" dirty="0" smtClean="0"/>
                        <a:t>Value of one futures contract  (=futures price times </a:t>
                      </a:r>
                      <a:r>
                        <a:rPr lang="en-CA" i="1" dirty="0" smtClean="0">
                          <a:latin typeface="+mj-lt"/>
                        </a:rPr>
                        <a:t>Q</a:t>
                      </a:r>
                      <a:r>
                        <a:rPr lang="en-CA" i="1" baseline="-25000" dirty="0" smtClean="0">
                          <a:latin typeface="+mj-lt"/>
                        </a:rPr>
                        <a:t>F</a:t>
                      </a:r>
                      <a:r>
                        <a:rPr lang="en-CA" i="1" dirty="0" smtClean="0">
                          <a:latin typeface="+mj-lt"/>
                        </a:rPr>
                        <a:t>)</a:t>
                      </a:r>
                    </a:p>
                  </a:txBody>
                  <a:tcPr/>
                </a:tc>
              </a:tr>
            </a:tbl>
          </a:graphicData>
        </a:graphic>
      </p:graphicFrame>
      <p:sp>
        <p:nvSpPr>
          <p:cNvPr id="2062" name="Footer Placeholder 3"/>
          <p:cNvSpPr>
            <a:spLocks noGrp="1"/>
          </p:cNvSpPr>
          <p:nvPr>
            <p:ph type="ftr" sz="quarter" idx="11"/>
          </p:nvPr>
        </p:nvSpPr>
        <p:spPr>
          <a:noFill/>
        </p:spPr>
        <p:txBody>
          <a:bodyPr/>
          <a:lstStyle/>
          <a:p>
            <a:r>
              <a:rPr lang="en-US"/>
              <a:t>Options, Futures, and Other Derivatives, 8th Edition,  Copyright © John C. Hull 2012</a:t>
            </a:r>
          </a:p>
        </p:txBody>
      </p:sp>
      <p:sp>
        <p:nvSpPr>
          <p:cNvPr id="2063" name="Slide Number Placeholder 4"/>
          <p:cNvSpPr>
            <a:spLocks noGrp="1"/>
          </p:cNvSpPr>
          <p:nvPr>
            <p:ph type="sldNum" sz="quarter" idx="12"/>
          </p:nvPr>
        </p:nvSpPr>
        <p:spPr>
          <a:noFill/>
        </p:spPr>
        <p:txBody>
          <a:bodyPr/>
          <a:lstStyle/>
          <a:p>
            <a:fld id="{E250555B-0A61-4ADD-9CF5-AE06029EA200}" type="slidenum">
              <a:rPr lang="en-US" smtClean="0"/>
              <a:pPr/>
              <a:t>10</a:t>
            </a:fld>
            <a:endParaRPr lang="en-US" smtClean="0"/>
          </a:p>
        </p:txBody>
      </p:sp>
      <p:sp>
        <p:nvSpPr>
          <p:cNvPr id="2064" name="TextBox 6"/>
          <p:cNvSpPr txBox="1">
            <a:spLocks noChangeArrowheads="1"/>
          </p:cNvSpPr>
          <p:nvPr/>
        </p:nvSpPr>
        <p:spPr bwMode="auto">
          <a:xfrm>
            <a:off x="381000" y="4114800"/>
            <a:ext cx="3581400" cy="2032000"/>
          </a:xfrm>
          <a:prstGeom prst="rect">
            <a:avLst/>
          </a:prstGeom>
          <a:noFill/>
          <a:ln w="9525">
            <a:noFill/>
            <a:miter lim="800000"/>
            <a:headEnd/>
            <a:tailEnd/>
          </a:ln>
        </p:spPr>
        <p:txBody>
          <a:bodyPr>
            <a:spAutoFit/>
          </a:bodyPr>
          <a:lstStyle/>
          <a:p>
            <a:r>
              <a:rPr lang="en-CA"/>
              <a:t>Optimal  number of contracts if no tailing adjustment</a:t>
            </a:r>
          </a:p>
          <a:p>
            <a:endParaRPr lang="en-CA"/>
          </a:p>
          <a:p>
            <a:endParaRPr lang="en-CA"/>
          </a:p>
          <a:p>
            <a:endParaRPr lang="en-CA"/>
          </a:p>
          <a:p>
            <a:endParaRPr lang="en-CA"/>
          </a:p>
          <a:p>
            <a:endParaRPr lang="en-US"/>
          </a:p>
        </p:txBody>
      </p:sp>
      <p:graphicFrame>
        <p:nvGraphicFramePr>
          <p:cNvPr id="2050" name="Object 2"/>
          <p:cNvGraphicFramePr>
            <a:graphicFrameLocks noChangeAspect="1"/>
          </p:cNvGraphicFramePr>
          <p:nvPr/>
        </p:nvGraphicFramePr>
        <p:xfrm>
          <a:off x="1143000" y="5029200"/>
          <a:ext cx="1049338" cy="914400"/>
        </p:xfrm>
        <a:graphic>
          <a:graphicData uri="http://schemas.openxmlformats.org/presentationml/2006/ole">
            <p:oleObj spid="_x0000_s2050" name="Equation" r:id="rId4" imgW="495000" imgH="431640" progId="Equation.3">
              <p:embed/>
            </p:oleObj>
          </a:graphicData>
        </a:graphic>
      </p:graphicFrame>
      <p:sp>
        <p:nvSpPr>
          <p:cNvPr id="2065" name="TextBox 8"/>
          <p:cNvSpPr txBox="1">
            <a:spLocks noChangeArrowheads="1"/>
          </p:cNvSpPr>
          <p:nvPr/>
        </p:nvSpPr>
        <p:spPr bwMode="auto">
          <a:xfrm>
            <a:off x="4953000" y="3886200"/>
            <a:ext cx="3429000" cy="923925"/>
          </a:xfrm>
          <a:prstGeom prst="rect">
            <a:avLst/>
          </a:prstGeom>
          <a:noFill/>
          <a:ln w="9525">
            <a:noFill/>
            <a:miter lim="800000"/>
            <a:headEnd/>
            <a:tailEnd/>
          </a:ln>
        </p:spPr>
        <p:txBody>
          <a:bodyPr>
            <a:spAutoFit/>
          </a:bodyPr>
          <a:lstStyle/>
          <a:p>
            <a:r>
              <a:rPr lang="en-CA"/>
              <a:t>Optimal number of contracts after tailing adjustment to allow or daily settlement of futures</a:t>
            </a:r>
            <a:endParaRPr lang="en-US"/>
          </a:p>
        </p:txBody>
      </p:sp>
      <p:graphicFrame>
        <p:nvGraphicFramePr>
          <p:cNvPr id="2051" name="Object 3"/>
          <p:cNvGraphicFramePr>
            <a:graphicFrameLocks noChangeAspect="1"/>
          </p:cNvGraphicFramePr>
          <p:nvPr/>
        </p:nvGraphicFramePr>
        <p:xfrm>
          <a:off x="6096000" y="5029200"/>
          <a:ext cx="1046163" cy="960438"/>
        </p:xfrm>
        <a:graphic>
          <a:graphicData uri="http://schemas.openxmlformats.org/presentationml/2006/ole">
            <p:oleObj spid="_x0000_s2051" name="Equation" r:id="rId5" imgW="469800" imgH="431640" progId="Equation.3">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pPr eaLnBrk="1" hangingPunct="1"/>
            <a:r>
              <a:rPr lang="en-CA" smtClean="0"/>
              <a:t>Example </a:t>
            </a:r>
            <a:r>
              <a:rPr lang="en-CA" sz="2400" smtClean="0"/>
              <a:t>(Pages 59-60)</a:t>
            </a:r>
            <a:endParaRPr lang="en-US" sz="2400" smtClean="0"/>
          </a:p>
        </p:txBody>
      </p:sp>
      <p:sp>
        <p:nvSpPr>
          <p:cNvPr id="3" name="Content Placeholder 2"/>
          <p:cNvSpPr>
            <a:spLocks noGrp="1"/>
          </p:cNvSpPr>
          <p:nvPr>
            <p:ph idx="1"/>
          </p:nvPr>
        </p:nvSpPr>
        <p:spPr/>
        <p:txBody>
          <a:bodyPr/>
          <a:lstStyle/>
          <a:p>
            <a:pPr eaLnBrk="1" hangingPunct="1">
              <a:defRPr/>
            </a:pPr>
            <a:r>
              <a:rPr lang="en-CA" dirty="0" smtClean="0"/>
              <a:t>Airline will purchase 2 million gallons of jet fuel in one month and hedges using heating oil futures</a:t>
            </a:r>
          </a:p>
          <a:p>
            <a:pPr eaLnBrk="1" hangingPunct="1">
              <a:defRPr/>
            </a:pPr>
            <a:r>
              <a:rPr lang="en-CA" dirty="0" smtClean="0"/>
              <a:t>From historical data </a:t>
            </a:r>
            <a:r>
              <a:rPr lang="en-CA" dirty="0" err="1" smtClean="0">
                <a:latin typeface="Symbol" pitchFamily="18" charset="2"/>
              </a:rPr>
              <a:t>s</a:t>
            </a:r>
            <a:r>
              <a:rPr lang="en-CA" i="1" baseline="-25000" dirty="0" err="1" smtClean="0">
                <a:latin typeface="+mj-lt"/>
              </a:rPr>
              <a:t>F</a:t>
            </a:r>
            <a:r>
              <a:rPr lang="en-CA" dirty="0" smtClean="0"/>
              <a:t> =0.0313, </a:t>
            </a:r>
            <a:r>
              <a:rPr lang="en-CA" dirty="0" err="1" smtClean="0">
                <a:latin typeface="Symbol" pitchFamily="18" charset="2"/>
              </a:rPr>
              <a:t>s</a:t>
            </a:r>
            <a:r>
              <a:rPr lang="en-CA" i="1" baseline="-25000" dirty="0" err="1" smtClean="0">
                <a:latin typeface="+mj-lt"/>
              </a:rPr>
              <a:t>S</a:t>
            </a:r>
            <a:r>
              <a:rPr lang="en-CA" dirty="0" smtClean="0"/>
              <a:t> =0.0263, and </a:t>
            </a:r>
            <a:r>
              <a:rPr lang="en-CA" dirty="0" smtClean="0">
                <a:latin typeface="Symbol" pitchFamily="18" charset="2"/>
              </a:rPr>
              <a:t>r</a:t>
            </a:r>
            <a:r>
              <a:rPr lang="en-CA" dirty="0" smtClean="0"/>
              <a:t>= 0.928</a:t>
            </a:r>
          </a:p>
          <a:p>
            <a:pPr eaLnBrk="1" hangingPunct="1">
              <a:buFontTx/>
              <a:buNone/>
              <a:defRPr/>
            </a:pPr>
            <a:endParaRPr lang="en-US" dirty="0"/>
          </a:p>
        </p:txBody>
      </p:sp>
      <p:sp>
        <p:nvSpPr>
          <p:cNvPr id="3077" name="Footer Placeholder 3"/>
          <p:cNvSpPr>
            <a:spLocks noGrp="1"/>
          </p:cNvSpPr>
          <p:nvPr>
            <p:ph type="ftr" sz="quarter" idx="11"/>
          </p:nvPr>
        </p:nvSpPr>
        <p:spPr>
          <a:noFill/>
        </p:spPr>
        <p:txBody>
          <a:bodyPr/>
          <a:lstStyle/>
          <a:p>
            <a:r>
              <a:rPr lang="en-US"/>
              <a:t>Options, Futures, and Other Derivatives, 8th Edition,  Copyright © John C. Hull 2012</a:t>
            </a:r>
          </a:p>
        </p:txBody>
      </p:sp>
      <p:sp>
        <p:nvSpPr>
          <p:cNvPr id="3078" name="Slide Number Placeholder 4"/>
          <p:cNvSpPr>
            <a:spLocks noGrp="1"/>
          </p:cNvSpPr>
          <p:nvPr>
            <p:ph type="sldNum" sz="quarter" idx="12"/>
          </p:nvPr>
        </p:nvSpPr>
        <p:spPr>
          <a:noFill/>
        </p:spPr>
        <p:txBody>
          <a:bodyPr/>
          <a:lstStyle/>
          <a:p>
            <a:fld id="{6178BD1A-A558-42AD-B6A0-ECAB53FB41D9}" type="slidenum">
              <a:rPr lang="en-US" smtClean="0"/>
              <a:pPr/>
              <a:t>11</a:t>
            </a:fld>
            <a:endParaRPr lang="en-US" smtClean="0"/>
          </a:p>
        </p:txBody>
      </p:sp>
      <p:graphicFrame>
        <p:nvGraphicFramePr>
          <p:cNvPr id="3074" name="Object 3"/>
          <p:cNvGraphicFramePr>
            <a:graphicFrameLocks noChangeAspect="1"/>
          </p:cNvGraphicFramePr>
          <p:nvPr/>
        </p:nvGraphicFramePr>
        <p:xfrm>
          <a:off x="2462213" y="4572000"/>
          <a:ext cx="4043362" cy="825500"/>
        </p:xfrm>
        <a:graphic>
          <a:graphicData uri="http://schemas.openxmlformats.org/presentationml/2006/ole">
            <p:oleObj spid="_x0000_s3074" name="Equation" r:id="rId4" imgW="1803240" imgH="368280" progId="Equation.3">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itle 1"/>
          <p:cNvSpPr>
            <a:spLocks noGrp="1"/>
          </p:cNvSpPr>
          <p:nvPr>
            <p:ph type="title"/>
          </p:nvPr>
        </p:nvSpPr>
        <p:spPr>
          <a:xfrm>
            <a:off x="246063" y="930275"/>
            <a:ext cx="7772400" cy="822325"/>
          </a:xfrm>
        </p:spPr>
        <p:txBody>
          <a:bodyPr/>
          <a:lstStyle/>
          <a:p>
            <a:pPr eaLnBrk="1" hangingPunct="1"/>
            <a:r>
              <a:rPr lang="en-CA" smtClean="0"/>
              <a:t>Example </a:t>
            </a:r>
            <a:r>
              <a:rPr lang="en-CA" sz="2400" smtClean="0"/>
              <a:t>continued</a:t>
            </a:r>
            <a:endParaRPr lang="en-US" sz="2400" smtClean="0"/>
          </a:p>
        </p:txBody>
      </p:sp>
      <p:sp>
        <p:nvSpPr>
          <p:cNvPr id="4102" name="Content Placeholder 5"/>
          <p:cNvSpPr>
            <a:spLocks noGrp="1"/>
          </p:cNvSpPr>
          <p:nvPr>
            <p:ph idx="1"/>
          </p:nvPr>
        </p:nvSpPr>
        <p:spPr>
          <a:xfrm>
            <a:off x="685800" y="1981200"/>
            <a:ext cx="7772400" cy="4343400"/>
          </a:xfrm>
        </p:spPr>
        <p:txBody>
          <a:bodyPr/>
          <a:lstStyle/>
          <a:p>
            <a:pPr eaLnBrk="1" hangingPunct="1"/>
            <a:r>
              <a:rPr lang="en-CA" smtClean="0">
                <a:latin typeface="Arial" charset="0"/>
                <a:cs typeface="Arial" charset="0"/>
              </a:rPr>
              <a:t> </a:t>
            </a:r>
            <a:r>
              <a:rPr lang="en-CA" sz="2400" smtClean="0">
                <a:latin typeface="Arial" charset="0"/>
                <a:cs typeface="Arial" charset="0"/>
              </a:rPr>
              <a:t>The size of one heating oil contract is 42,000 gallons</a:t>
            </a:r>
          </a:p>
          <a:p>
            <a:pPr eaLnBrk="1" hangingPunct="1"/>
            <a:r>
              <a:rPr lang="en-CA" sz="2400" smtClean="0">
                <a:latin typeface="Arial" charset="0"/>
                <a:cs typeface="Arial" charset="0"/>
              </a:rPr>
              <a:t>The spot price is 1.94 and the futures price is 1.99 (both dollars per gallon) so that </a:t>
            </a:r>
          </a:p>
          <a:p>
            <a:pPr eaLnBrk="1" hangingPunct="1">
              <a:buFontTx/>
              <a:buNone/>
            </a:pPr>
            <a:endParaRPr lang="en-CA" sz="2400" smtClean="0">
              <a:latin typeface="Arial" charset="0"/>
              <a:cs typeface="Arial" charset="0"/>
            </a:endParaRPr>
          </a:p>
          <a:p>
            <a:pPr eaLnBrk="1" hangingPunct="1"/>
            <a:endParaRPr lang="en-CA" sz="2400" smtClean="0">
              <a:latin typeface="Arial" charset="0"/>
              <a:cs typeface="Arial" charset="0"/>
            </a:endParaRPr>
          </a:p>
          <a:p>
            <a:pPr eaLnBrk="1" hangingPunct="1"/>
            <a:r>
              <a:rPr lang="en-CA" sz="2400" smtClean="0">
                <a:latin typeface="Arial" charset="0"/>
                <a:cs typeface="Arial" charset="0"/>
              </a:rPr>
              <a:t>Optimal number of contracts assuming no daily settlement </a:t>
            </a:r>
          </a:p>
          <a:p>
            <a:pPr eaLnBrk="1" hangingPunct="1"/>
            <a:r>
              <a:rPr lang="en-CA" sz="2400" smtClean="0">
                <a:latin typeface="Arial" charset="0"/>
                <a:cs typeface="Arial" charset="0"/>
              </a:rPr>
              <a:t>Optimal number of contracts after tailing </a:t>
            </a:r>
          </a:p>
          <a:p>
            <a:pPr eaLnBrk="1" hangingPunct="1">
              <a:buFontTx/>
              <a:buNone/>
            </a:pPr>
            <a:endParaRPr lang="en-US" smtClean="0">
              <a:latin typeface="Arial" charset="0"/>
              <a:cs typeface="Arial" charset="0"/>
            </a:endParaRPr>
          </a:p>
        </p:txBody>
      </p:sp>
      <p:sp>
        <p:nvSpPr>
          <p:cNvPr id="4103" name="Footer Placeholder 2"/>
          <p:cNvSpPr>
            <a:spLocks noGrp="1"/>
          </p:cNvSpPr>
          <p:nvPr>
            <p:ph type="ftr" sz="quarter" idx="11"/>
          </p:nvPr>
        </p:nvSpPr>
        <p:spPr>
          <a:noFill/>
        </p:spPr>
        <p:txBody>
          <a:bodyPr/>
          <a:lstStyle/>
          <a:p>
            <a:r>
              <a:rPr lang="en-US"/>
              <a:t>Options, Futures, and Other Derivatives, 8th Edition,  Copyright © John C. Hull 2012</a:t>
            </a:r>
          </a:p>
        </p:txBody>
      </p:sp>
      <p:sp>
        <p:nvSpPr>
          <p:cNvPr id="4104" name="Slide Number Placeholder 3"/>
          <p:cNvSpPr>
            <a:spLocks noGrp="1"/>
          </p:cNvSpPr>
          <p:nvPr>
            <p:ph type="sldNum" sz="quarter" idx="12"/>
          </p:nvPr>
        </p:nvSpPr>
        <p:spPr>
          <a:noFill/>
        </p:spPr>
        <p:txBody>
          <a:bodyPr/>
          <a:lstStyle/>
          <a:p>
            <a:fld id="{EC674C05-923B-4143-8A19-7B14157F7C6B}" type="slidenum">
              <a:rPr lang="en-US" smtClean="0"/>
              <a:pPr/>
              <a:t>12</a:t>
            </a:fld>
            <a:endParaRPr lang="en-US" smtClean="0"/>
          </a:p>
        </p:txBody>
      </p:sp>
      <p:graphicFrame>
        <p:nvGraphicFramePr>
          <p:cNvPr id="4098" name="Object 3"/>
          <p:cNvGraphicFramePr>
            <a:graphicFrameLocks noChangeAspect="1"/>
          </p:cNvGraphicFramePr>
          <p:nvPr/>
        </p:nvGraphicFramePr>
        <p:xfrm>
          <a:off x="2743200" y="4572000"/>
          <a:ext cx="5276850" cy="425450"/>
        </p:xfrm>
        <a:graphic>
          <a:graphicData uri="http://schemas.openxmlformats.org/presentationml/2006/ole">
            <p:oleObj spid="_x0000_s4098" name="Equation" r:id="rId4" imgW="2273040" imgH="203040" progId="Equation.3">
              <p:embed/>
            </p:oleObj>
          </a:graphicData>
        </a:graphic>
      </p:graphicFrame>
      <p:graphicFrame>
        <p:nvGraphicFramePr>
          <p:cNvPr id="4099" name="Object 5"/>
          <p:cNvGraphicFramePr>
            <a:graphicFrameLocks noChangeAspect="1"/>
          </p:cNvGraphicFramePr>
          <p:nvPr/>
        </p:nvGraphicFramePr>
        <p:xfrm>
          <a:off x="1752600" y="5486400"/>
          <a:ext cx="4830763" cy="431800"/>
        </p:xfrm>
        <a:graphic>
          <a:graphicData uri="http://schemas.openxmlformats.org/presentationml/2006/ole">
            <p:oleObj spid="_x0000_s4099" name="Equation" r:id="rId5" imgW="2273040" imgH="203040" progId="Equation.3">
              <p:embed/>
            </p:oleObj>
          </a:graphicData>
        </a:graphic>
      </p:graphicFrame>
      <p:graphicFrame>
        <p:nvGraphicFramePr>
          <p:cNvPr id="4100" name="Object 6"/>
          <p:cNvGraphicFramePr>
            <a:graphicFrameLocks noChangeAspect="1"/>
          </p:cNvGraphicFramePr>
          <p:nvPr/>
        </p:nvGraphicFramePr>
        <p:xfrm>
          <a:off x="1066800" y="3276600"/>
          <a:ext cx="5105400" cy="808038"/>
        </p:xfrm>
        <a:graphic>
          <a:graphicData uri="http://schemas.openxmlformats.org/presentationml/2006/ole">
            <p:oleObj spid="_x0000_s4100" name="Equation" r:id="rId6" imgW="2082600" imgH="368280" progId="Equation.3">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mtClean="0"/>
              <a:t>Hedging Using Index Futures</a:t>
            </a:r>
            <a:br>
              <a:rPr lang="en-US" smtClean="0"/>
            </a:br>
            <a:r>
              <a:rPr lang="en-US" sz="2200" smtClean="0"/>
              <a:t>(Page 61)</a:t>
            </a:r>
            <a:endParaRPr lang="en-US" smtClean="0"/>
          </a:p>
        </p:txBody>
      </p:sp>
      <p:sp>
        <p:nvSpPr>
          <p:cNvPr id="2052" name="Rectangle 3"/>
          <p:cNvSpPr>
            <a:spLocks noGrp="1" noChangeArrowheads="1"/>
          </p:cNvSpPr>
          <p:nvPr>
            <p:ph idx="1"/>
          </p:nvPr>
        </p:nvSpPr>
        <p:spPr>
          <a:xfrm>
            <a:off x="685800" y="2057400"/>
            <a:ext cx="7010400" cy="4411663"/>
          </a:xfrm>
        </p:spPr>
        <p:txBody>
          <a:bodyPr/>
          <a:lstStyle/>
          <a:p>
            <a:pPr eaLnBrk="1" hangingPunct="1">
              <a:buFont typeface="Wingdings" pitchFamily="2" charset="2"/>
              <a:buNone/>
              <a:defRPr/>
            </a:pPr>
            <a:r>
              <a:rPr lang="en-US" dirty="0" smtClean="0">
                <a:latin typeface="Arial" charset="0"/>
                <a:cs typeface="Arial" charset="0"/>
              </a:rPr>
              <a:t>	</a:t>
            </a:r>
          </a:p>
          <a:p>
            <a:pPr eaLnBrk="1" hangingPunct="1">
              <a:buFont typeface="Wingdings" pitchFamily="2" charset="2"/>
              <a:buNone/>
              <a:defRPr/>
            </a:pPr>
            <a:r>
              <a:rPr lang="en-US" dirty="0" smtClean="0">
                <a:latin typeface="Arial" charset="0"/>
                <a:cs typeface="Arial" charset="0"/>
              </a:rPr>
              <a:t>	To hedge the risk in a portfolio the number of contracts that should be shorted is</a:t>
            </a:r>
          </a:p>
          <a:p>
            <a:pPr eaLnBrk="1" hangingPunct="1">
              <a:buFont typeface="Wingdings 2" pitchFamily="18" charset="2"/>
              <a:buNone/>
              <a:defRPr/>
            </a:pPr>
            <a:endParaRPr lang="en-US" dirty="0" smtClean="0">
              <a:latin typeface="Arial" charset="0"/>
              <a:cs typeface="Arial" charset="0"/>
            </a:endParaRPr>
          </a:p>
          <a:p>
            <a:pPr eaLnBrk="1" hangingPunct="1">
              <a:buFont typeface="Wingdings" pitchFamily="2" charset="2"/>
              <a:buNone/>
              <a:defRPr/>
            </a:pPr>
            <a:r>
              <a:rPr lang="en-US" dirty="0" smtClean="0">
                <a:latin typeface="Arial" charset="0"/>
                <a:cs typeface="Arial" charset="0"/>
              </a:rPr>
              <a:t>	where </a:t>
            </a:r>
            <a:r>
              <a:rPr lang="en-US" i="1" dirty="0" smtClean="0">
                <a:latin typeface="Times New Roman" pitchFamily="18" charset="0"/>
                <a:cs typeface="Times New Roman" pitchFamily="18" charset="0"/>
              </a:rPr>
              <a:t>V</a:t>
            </a:r>
            <a:r>
              <a:rPr lang="en-US" i="1" baseline="-25000" dirty="0" smtClean="0">
                <a:latin typeface="Times New Roman" pitchFamily="18" charset="0"/>
                <a:cs typeface="Times New Roman" pitchFamily="18" charset="0"/>
              </a:rPr>
              <a:t>A</a:t>
            </a:r>
            <a:r>
              <a:rPr lang="en-US" dirty="0" smtClean="0">
                <a:latin typeface="Arial" charset="0"/>
                <a:cs typeface="Arial" charset="0"/>
              </a:rPr>
              <a:t> is the value of the portfolio, </a:t>
            </a:r>
            <a:r>
              <a:rPr lang="en-US" dirty="0" smtClean="0">
                <a:latin typeface="Symbol" pitchFamily="18" charset="2"/>
                <a:cs typeface="Arial" charset="0"/>
              </a:rPr>
              <a:t>b </a:t>
            </a:r>
            <a:r>
              <a:rPr lang="en-US" dirty="0" smtClean="0">
                <a:latin typeface="Arial" charset="0"/>
                <a:cs typeface="Arial" charset="0"/>
              </a:rPr>
              <a:t>is its beta, and </a:t>
            </a:r>
            <a:r>
              <a:rPr lang="en-US" i="1" dirty="0" smtClean="0">
                <a:latin typeface="+mj-lt"/>
                <a:cs typeface="Arial" charset="0"/>
              </a:rPr>
              <a:t>V</a:t>
            </a:r>
            <a:r>
              <a:rPr lang="en-US" i="1" baseline="-25000" dirty="0" smtClean="0">
                <a:latin typeface="+mj-lt"/>
                <a:cs typeface="Arial" charset="0"/>
              </a:rPr>
              <a:t>F</a:t>
            </a:r>
            <a:r>
              <a:rPr lang="en-US" dirty="0" smtClean="0">
                <a:latin typeface="Arial" charset="0"/>
                <a:cs typeface="Arial" charset="0"/>
              </a:rPr>
              <a:t> is the value of one futures contract</a:t>
            </a:r>
          </a:p>
        </p:txBody>
      </p:sp>
      <p:sp>
        <p:nvSpPr>
          <p:cNvPr id="5125" name="Footer Placeholder 6"/>
          <p:cNvSpPr>
            <a:spLocks noGrp="1"/>
          </p:cNvSpPr>
          <p:nvPr>
            <p:ph type="ftr" sz="quarter" idx="11"/>
          </p:nvPr>
        </p:nvSpPr>
        <p:spPr>
          <a:noFill/>
        </p:spPr>
        <p:txBody>
          <a:bodyPr/>
          <a:lstStyle/>
          <a:p>
            <a:r>
              <a:rPr lang="en-US"/>
              <a:t>Options, Futures, and Other Derivatives, 8th Edition,  Copyright © John C. Hull 2012</a:t>
            </a:r>
          </a:p>
        </p:txBody>
      </p:sp>
      <p:sp>
        <p:nvSpPr>
          <p:cNvPr id="5126" name="Slide Number Placeholder 5"/>
          <p:cNvSpPr>
            <a:spLocks noGrp="1"/>
          </p:cNvSpPr>
          <p:nvPr>
            <p:ph type="sldNum" sz="quarter" idx="12"/>
          </p:nvPr>
        </p:nvSpPr>
        <p:spPr>
          <a:noFill/>
        </p:spPr>
        <p:txBody>
          <a:bodyPr/>
          <a:lstStyle/>
          <a:p>
            <a:fld id="{16ED5613-E980-47F2-B17F-554B72D4789D}" type="slidenum">
              <a:rPr lang="en-US" altLang="en-US" smtClean="0"/>
              <a:pPr/>
              <a:t>13</a:t>
            </a:fld>
            <a:endParaRPr lang="en-US" altLang="en-US" smtClean="0"/>
          </a:p>
        </p:txBody>
      </p:sp>
      <p:graphicFrame>
        <p:nvGraphicFramePr>
          <p:cNvPr id="5122" name="Object 4"/>
          <p:cNvGraphicFramePr>
            <a:graphicFrameLocks noChangeAspect="1"/>
          </p:cNvGraphicFramePr>
          <p:nvPr/>
        </p:nvGraphicFramePr>
        <p:xfrm>
          <a:off x="2895600" y="3657600"/>
          <a:ext cx="685800" cy="776288"/>
        </p:xfrm>
        <a:graphic>
          <a:graphicData uri="http://schemas.openxmlformats.org/presentationml/2006/ole">
            <p:oleObj spid="_x0000_s5122" name="Equation" r:id="rId4" imgW="330120" imgH="406080" progId="Equation.3">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pPr eaLnBrk="1" hangingPunct="1"/>
            <a:r>
              <a:rPr lang="en-US" smtClean="0"/>
              <a:t>Example</a:t>
            </a:r>
          </a:p>
        </p:txBody>
      </p:sp>
      <p:sp>
        <p:nvSpPr>
          <p:cNvPr id="18435" name="Rectangle 1027"/>
          <p:cNvSpPr>
            <a:spLocks noGrp="1" noChangeArrowheads="1"/>
          </p:cNvSpPr>
          <p:nvPr>
            <p:ph idx="1"/>
          </p:nvPr>
        </p:nvSpPr>
        <p:spPr/>
        <p:txBody>
          <a:bodyPr/>
          <a:lstStyle/>
          <a:p>
            <a:pPr eaLnBrk="1" hangingPunct="1">
              <a:buFont typeface="Wingdings" pitchFamily="2" charset="2"/>
              <a:buNone/>
            </a:pPr>
            <a:r>
              <a:rPr lang="en-US" smtClean="0">
                <a:latin typeface="Arial" charset="0"/>
                <a:cs typeface="Arial" charset="0"/>
              </a:rPr>
              <a:t>	S&amp;P 500 futures price is 1,000</a:t>
            </a:r>
          </a:p>
          <a:p>
            <a:pPr eaLnBrk="1" hangingPunct="1">
              <a:buFont typeface="Wingdings" pitchFamily="2" charset="2"/>
              <a:buNone/>
            </a:pPr>
            <a:r>
              <a:rPr lang="en-US" smtClean="0">
                <a:latin typeface="Arial" charset="0"/>
                <a:cs typeface="Arial" charset="0"/>
              </a:rPr>
              <a:t>	Value of Portfolio is $5 million</a:t>
            </a:r>
          </a:p>
          <a:p>
            <a:pPr eaLnBrk="1" hangingPunct="1">
              <a:buFont typeface="Wingdings" pitchFamily="2" charset="2"/>
              <a:buNone/>
            </a:pPr>
            <a:r>
              <a:rPr lang="en-US" smtClean="0">
                <a:latin typeface="Arial" charset="0"/>
                <a:cs typeface="Arial" charset="0"/>
              </a:rPr>
              <a:t>	Beta of portfolio is 1.5</a:t>
            </a:r>
          </a:p>
          <a:p>
            <a:pPr eaLnBrk="1" hangingPunct="1">
              <a:buFont typeface="Wingdings" pitchFamily="2" charset="2"/>
              <a:buNone/>
            </a:pPr>
            <a:endParaRPr lang="en-US" smtClean="0">
              <a:latin typeface="Arial" charset="0"/>
              <a:cs typeface="Arial" charset="0"/>
            </a:endParaRPr>
          </a:p>
          <a:p>
            <a:pPr eaLnBrk="1" hangingPunct="1">
              <a:buFont typeface="Wingdings" pitchFamily="2" charset="2"/>
              <a:buNone/>
            </a:pPr>
            <a:r>
              <a:rPr lang="en-US" smtClean="0">
                <a:latin typeface="Arial" charset="0"/>
                <a:cs typeface="Arial" charset="0"/>
              </a:rPr>
              <a:t>	What position in futures contracts on the S&amp;P 500 is necessary to hedge the portfolio?</a:t>
            </a:r>
          </a:p>
        </p:txBody>
      </p:sp>
      <p:sp>
        <p:nvSpPr>
          <p:cNvPr id="18436" name="Footer Placeholder 5"/>
          <p:cNvSpPr>
            <a:spLocks noGrp="1"/>
          </p:cNvSpPr>
          <p:nvPr>
            <p:ph type="ftr" sz="quarter" idx="11"/>
          </p:nvPr>
        </p:nvSpPr>
        <p:spPr>
          <a:noFill/>
        </p:spPr>
        <p:txBody>
          <a:bodyPr/>
          <a:lstStyle/>
          <a:p>
            <a:r>
              <a:rPr lang="en-US"/>
              <a:t>Options, Futures, and Other Derivatives, 8th Edition,  Copyright © John C. Hull 2012</a:t>
            </a:r>
          </a:p>
        </p:txBody>
      </p:sp>
      <p:sp>
        <p:nvSpPr>
          <p:cNvPr id="18437" name="Slide Number Placeholder 5"/>
          <p:cNvSpPr>
            <a:spLocks noGrp="1"/>
          </p:cNvSpPr>
          <p:nvPr>
            <p:ph type="sldNum" sz="quarter" idx="12"/>
          </p:nvPr>
        </p:nvSpPr>
        <p:spPr>
          <a:noFill/>
        </p:spPr>
        <p:txBody>
          <a:bodyPr/>
          <a:lstStyle/>
          <a:p>
            <a:fld id="{FC1F1FC7-5866-4EDD-95EA-CE7616159A1A}" type="slidenum">
              <a:rPr lang="en-US" altLang="en-US" smtClean="0"/>
              <a:pPr/>
              <a:t>14</a:t>
            </a:fld>
            <a:endParaRPr lang="en-US"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Changing Beta</a:t>
            </a:r>
          </a:p>
        </p:txBody>
      </p:sp>
      <p:sp>
        <p:nvSpPr>
          <p:cNvPr id="19459" name="Rectangle 3"/>
          <p:cNvSpPr>
            <a:spLocks noGrp="1" noChangeArrowheads="1"/>
          </p:cNvSpPr>
          <p:nvPr>
            <p:ph idx="1"/>
          </p:nvPr>
        </p:nvSpPr>
        <p:spPr>
          <a:xfrm>
            <a:off x="990600" y="2209800"/>
            <a:ext cx="6781800" cy="3997325"/>
          </a:xfrm>
        </p:spPr>
        <p:txBody>
          <a:bodyPr/>
          <a:lstStyle/>
          <a:p>
            <a:pPr eaLnBrk="1" hangingPunct="1"/>
            <a:r>
              <a:rPr lang="en-US" smtClean="0">
                <a:latin typeface="Arial" charset="0"/>
                <a:cs typeface="Arial" charset="0"/>
              </a:rPr>
              <a:t>What position is necessary to reduce the beta of the portfolio to 0.75?</a:t>
            </a:r>
          </a:p>
          <a:p>
            <a:pPr eaLnBrk="1" hangingPunct="1"/>
            <a:r>
              <a:rPr lang="en-US" smtClean="0">
                <a:latin typeface="Arial" charset="0"/>
                <a:cs typeface="Arial" charset="0"/>
              </a:rPr>
              <a:t>What position is necessary to increase the beta of the portfolio to 2.0?</a:t>
            </a:r>
          </a:p>
        </p:txBody>
      </p:sp>
      <p:sp>
        <p:nvSpPr>
          <p:cNvPr id="19460" name="Footer Placeholder 5"/>
          <p:cNvSpPr>
            <a:spLocks noGrp="1"/>
          </p:cNvSpPr>
          <p:nvPr>
            <p:ph type="ftr" sz="quarter" idx="11"/>
          </p:nvPr>
        </p:nvSpPr>
        <p:spPr>
          <a:noFill/>
        </p:spPr>
        <p:txBody>
          <a:bodyPr/>
          <a:lstStyle/>
          <a:p>
            <a:r>
              <a:rPr lang="en-US"/>
              <a:t>Options, Futures, and Other Derivatives, 8th Edition,  Copyright © John C. Hull 2012</a:t>
            </a:r>
          </a:p>
        </p:txBody>
      </p:sp>
      <p:sp>
        <p:nvSpPr>
          <p:cNvPr id="19461" name="Slide Number Placeholder 5"/>
          <p:cNvSpPr>
            <a:spLocks noGrp="1"/>
          </p:cNvSpPr>
          <p:nvPr>
            <p:ph type="sldNum" sz="quarter" idx="12"/>
          </p:nvPr>
        </p:nvSpPr>
        <p:spPr>
          <a:noFill/>
        </p:spPr>
        <p:txBody>
          <a:bodyPr/>
          <a:lstStyle/>
          <a:p>
            <a:fld id="{FEF8BD1A-E20B-42F7-89A6-B7A54CC95CDE}" type="slidenum">
              <a:rPr lang="en-US" altLang="en-US" smtClean="0"/>
              <a:pPr/>
              <a:t>15</a:t>
            </a:fld>
            <a:endParaRPr lang="en-US" alt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Why Hedge Equity Returns</a:t>
            </a:r>
          </a:p>
        </p:txBody>
      </p:sp>
      <p:sp>
        <p:nvSpPr>
          <p:cNvPr id="20483" name="Rectangle 3"/>
          <p:cNvSpPr>
            <a:spLocks noGrp="1" noChangeArrowheads="1"/>
          </p:cNvSpPr>
          <p:nvPr>
            <p:ph idx="1"/>
          </p:nvPr>
        </p:nvSpPr>
        <p:spPr/>
        <p:txBody>
          <a:bodyPr/>
          <a:lstStyle/>
          <a:p>
            <a:pPr eaLnBrk="1" hangingPunct="1">
              <a:lnSpc>
                <a:spcPct val="90000"/>
              </a:lnSpc>
            </a:pPr>
            <a:r>
              <a:rPr lang="en-US" smtClean="0">
                <a:latin typeface="Arial" charset="0"/>
                <a:cs typeface="Arial" charset="0"/>
              </a:rPr>
              <a:t>May want to be out of the market for a while. Hedging avoids the costs of selling and repurchasing the portfolio</a:t>
            </a:r>
          </a:p>
          <a:p>
            <a:pPr eaLnBrk="1" hangingPunct="1">
              <a:lnSpc>
                <a:spcPct val="90000"/>
              </a:lnSpc>
            </a:pPr>
            <a:r>
              <a:rPr lang="en-US" smtClean="0">
                <a:latin typeface="Arial" charset="0"/>
                <a:cs typeface="Arial" charset="0"/>
              </a:rPr>
              <a:t>Suppose stocks in your portfolio have an average beta of 1.0, but you feel they have been chosen well and will outperform the market in both good and bad times. Hedging ensures that the return you earn is the risk-free return plus the excess return of your portfolio over the market.</a:t>
            </a:r>
          </a:p>
        </p:txBody>
      </p:sp>
      <p:sp>
        <p:nvSpPr>
          <p:cNvPr id="20484" name="Footer Placeholder 5"/>
          <p:cNvSpPr>
            <a:spLocks noGrp="1"/>
          </p:cNvSpPr>
          <p:nvPr>
            <p:ph type="ftr" sz="quarter" idx="11"/>
          </p:nvPr>
        </p:nvSpPr>
        <p:spPr>
          <a:noFill/>
        </p:spPr>
        <p:txBody>
          <a:bodyPr/>
          <a:lstStyle/>
          <a:p>
            <a:r>
              <a:rPr lang="en-US"/>
              <a:t>Options, Futures, and Other Derivatives, 8th Edition,  Copyright © John C. Hull 2012</a:t>
            </a:r>
          </a:p>
        </p:txBody>
      </p:sp>
      <p:sp>
        <p:nvSpPr>
          <p:cNvPr id="20485" name="Slide Number Placeholder 5"/>
          <p:cNvSpPr>
            <a:spLocks noGrp="1"/>
          </p:cNvSpPr>
          <p:nvPr>
            <p:ph type="sldNum" sz="quarter" idx="12"/>
          </p:nvPr>
        </p:nvSpPr>
        <p:spPr>
          <a:noFill/>
        </p:spPr>
        <p:txBody>
          <a:bodyPr/>
          <a:lstStyle/>
          <a:p>
            <a:fld id="{0F03D945-E2C1-4A1E-A42F-5615EA94B68B}" type="slidenum">
              <a:rPr lang="en-US" altLang="en-US" smtClean="0"/>
              <a:pPr/>
              <a:t>16</a:t>
            </a:fld>
            <a:endParaRPr lang="en-US" alt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14400" y="914400"/>
            <a:ext cx="7086600" cy="990600"/>
          </a:xfrm>
        </p:spPr>
        <p:txBody>
          <a:bodyPr lIns="90488" tIns="44450" rIns="90488" bIns="44450"/>
          <a:lstStyle/>
          <a:p>
            <a:pPr eaLnBrk="1" hangingPunct="1"/>
            <a:r>
              <a:rPr lang="en-US" sz="4000" smtClean="0"/>
              <a:t>Stack and Roll </a:t>
            </a:r>
            <a:r>
              <a:rPr lang="en-US" sz="2200" smtClean="0"/>
              <a:t>(page 65-66)</a:t>
            </a:r>
          </a:p>
        </p:txBody>
      </p:sp>
      <p:sp>
        <p:nvSpPr>
          <p:cNvPr id="21507" name="Rectangle 3"/>
          <p:cNvSpPr>
            <a:spLocks noGrp="1" noChangeArrowheads="1"/>
          </p:cNvSpPr>
          <p:nvPr>
            <p:ph idx="1"/>
          </p:nvPr>
        </p:nvSpPr>
        <p:spPr>
          <a:xfrm>
            <a:off x="1295400" y="2286000"/>
            <a:ext cx="7297738" cy="3746500"/>
          </a:xfrm>
        </p:spPr>
        <p:txBody>
          <a:bodyPr lIns="90488" tIns="44450" rIns="90488" bIns="44450"/>
          <a:lstStyle/>
          <a:p>
            <a:pPr eaLnBrk="1" hangingPunct="1"/>
            <a:r>
              <a:rPr lang="en-US" smtClean="0">
                <a:latin typeface="Arial" charset="0"/>
                <a:cs typeface="Arial" charset="0"/>
              </a:rPr>
              <a:t>We can roll futures contracts forward to hedge future exposures</a:t>
            </a:r>
          </a:p>
          <a:p>
            <a:pPr eaLnBrk="1" hangingPunct="1"/>
            <a:r>
              <a:rPr lang="en-CA" smtClean="0">
                <a:latin typeface="Arial" charset="0"/>
                <a:cs typeface="Arial" charset="0"/>
              </a:rPr>
              <a:t>Initially we enter into futures contracts to hedge exposures up to a time horizon</a:t>
            </a:r>
          </a:p>
          <a:p>
            <a:pPr eaLnBrk="1" hangingPunct="1"/>
            <a:r>
              <a:rPr lang="en-CA" smtClean="0">
                <a:latin typeface="Arial" charset="0"/>
                <a:cs typeface="Arial" charset="0"/>
              </a:rPr>
              <a:t>Just before maturity we close them out an replace them with new contract reflect the new exposure</a:t>
            </a:r>
          </a:p>
          <a:p>
            <a:pPr eaLnBrk="1" hangingPunct="1"/>
            <a:r>
              <a:rPr lang="en-CA" smtClean="0">
                <a:latin typeface="Arial" charset="0"/>
                <a:cs typeface="Arial" charset="0"/>
              </a:rPr>
              <a:t>etc</a:t>
            </a:r>
          </a:p>
          <a:p>
            <a:pPr eaLnBrk="1" hangingPunct="1"/>
            <a:endParaRPr lang="en-US" smtClean="0">
              <a:latin typeface="Arial" charset="0"/>
              <a:cs typeface="Arial" charset="0"/>
            </a:endParaRPr>
          </a:p>
        </p:txBody>
      </p:sp>
      <p:sp>
        <p:nvSpPr>
          <p:cNvPr id="21508" name="Footer Placeholder 5"/>
          <p:cNvSpPr>
            <a:spLocks noGrp="1"/>
          </p:cNvSpPr>
          <p:nvPr>
            <p:ph type="ftr" sz="quarter" idx="11"/>
          </p:nvPr>
        </p:nvSpPr>
        <p:spPr>
          <a:noFill/>
        </p:spPr>
        <p:txBody>
          <a:bodyPr/>
          <a:lstStyle/>
          <a:p>
            <a:r>
              <a:rPr lang="en-US"/>
              <a:t>Options, Futures, and Other Derivatives, 8th Edition,  Copyright © John C. Hull 2012</a:t>
            </a:r>
          </a:p>
        </p:txBody>
      </p:sp>
      <p:sp>
        <p:nvSpPr>
          <p:cNvPr id="21509" name="Slide Number Placeholder 5"/>
          <p:cNvSpPr>
            <a:spLocks noGrp="1"/>
          </p:cNvSpPr>
          <p:nvPr>
            <p:ph type="sldNum" sz="quarter" idx="12"/>
          </p:nvPr>
        </p:nvSpPr>
        <p:spPr>
          <a:noFill/>
        </p:spPr>
        <p:txBody>
          <a:bodyPr/>
          <a:lstStyle/>
          <a:p>
            <a:fld id="{FDEBF572-8262-4B19-9C23-C1208EE0C507}" type="slidenum">
              <a:rPr lang="en-US" altLang="en-US" smtClean="0"/>
              <a:pPr/>
              <a:t>17</a:t>
            </a:fld>
            <a:endParaRPr lang="en-US" altLang="en-US" smtClean="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46063" y="930275"/>
            <a:ext cx="7772400" cy="1050925"/>
          </a:xfrm>
        </p:spPr>
        <p:txBody>
          <a:bodyPr/>
          <a:lstStyle/>
          <a:p>
            <a:pPr eaLnBrk="1" hangingPunct="1"/>
            <a:r>
              <a:rPr lang="en-CA" smtClean="0"/>
              <a:t>Liquidity Issues </a:t>
            </a:r>
            <a:r>
              <a:rPr lang="en-CA" sz="2400" smtClean="0"/>
              <a:t>(See Business Snapshot 3.2)</a:t>
            </a:r>
            <a:endParaRPr lang="en-US" sz="2400" smtClean="0"/>
          </a:p>
        </p:txBody>
      </p:sp>
      <p:sp>
        <p:nvSpPr>
          <p:cNvPr id="22531" name="Content Placeholder 2"/>
          <p:cNvSpPr>
            <a:spLocks noGrp="1"/>
          </p:cNvSpPr>
          <p:nvPr>
            <p:ph idx="1"/>
          </p:nvPr>
        </p:nvSpPr>
        <p:spPr>
          <a:xfrm>
            <a:off x="685800" y="1905000"/>
            <a:ext cx="7772400" cy="4357688"/>
          </a:xfrm>
        </p:spPr>
        <p:txBody>
          <a:bodyPr/>
          <a:lstStyle/>
          <a:p>
            <a:pPr eaLnBrk="1" hangingPunct="1"/>
            <a:r>
              <a:rPr lang="en-CA" smtClean="0">
                <a:latin typeface="Arial" charset="0"/>
                <a:cs typeface="Arial" charset="0"/>
              </a:rPr>
              <a:t>In any hedging situation there is a danger that losses will be realized on the hedge while the gains on the underlying exposure are unrealized</a:t>
            </a:r>
          </a:p>
          <a:p>
            <a:pPr eaLnBrk="1" hangingPunct="1"/>
            <a:r>
              <a:rPr lang="en-CA" smtClean="0">
                <a:latin typeface="Arial" charset="0"/>
                <a:cs typeface="Arial" charset="0"/>
              </a:rPr>
              <a:t>This can create liquidity problems</a:t>
            </a:r>
          </a:p>
          <a:p>
            <a:pPr eaLnBrk="1" hangingPunct="1"/>
            <a:r>
              <a:rPr lang="en-CA" smtClean="0">
                <a:latin typeface="Arial" charset="0"/>
                <a:cs typeface="Arial" charset="0"/>
              </a:rPr>
              <a:t>One example is Metallgesellschaft which sold long term fixed-price contracts on heating oil and gasoline and hedged using stack and roll</a:t>
            </a:r>
          </a:p>
          <a:p>
            <a:pPr eaLnBrk="1" hangingPunct="1"/>
            <a:r>
              <a:rPr lang="en-CA" smtClean="0">
                <a:latin typeface="Arial" charset="0"/>
                <a:cs typeface="Arial" charset="0"/>
              </a:rPr>
              <a:t>The price of oil fell.....</a:t>
            </a:r>
            <a:endParaRPr lang="en-US" smtClean="0">
              <a:latin typeface="Arial" charset="0"/>
              <a:cs typeface="Arial" charset="0"/>
            </a:endParaRPr>
          </a:p>
        </p:txBody>
      </p:sp>
      <p:sp>
        <p:nvSpPr>
          <p:cNvPr id="22532" name="Footer Placeholder 3"/>
          <p:cNvSpPr>
            <a:spLocks noGrp="1"/>
          </p:cNvSpPr>
          <p:nvPr>
            <p:ph type="ftr" sz="quarter" idx="11"/>
          </p:nvPr>
        </p:nvSpPr>
        <p:spPr>
          <a:noFill/>
        </p:spPr>
        <p:txBody>
          <a:bodyPr/>
          <a:lstStyle/>
          <a:p>
            <a:r>
              <a:rPr lang="en-US"/>
              <a:t>Options, Futures, and Other Derivatives, 8th Edition,  Copyright © John C. Hull 2012</a:t>
            </a:r>
          </a:p>
        </p:txBody>
      </p:sp>
      <p:sp>
        <p:nvSpPr>
          <p:cNvPr id="22533" name="Slide Number Placeholder 4"/>
          <p:cNvSpPr>
            <a:spLocks noGrp="1"/>
          </p:cNvSpPr>
          <p:nvPr>
            <p:ph type="sldNum" sz="quarter" idx="12"/>
          </p:nvPr>
        </p:nvSpPr>
        <p:spPr>
          <a:noFill/>
        </p:spPr>
        <p:txBody>
          <a:bodyPr/>
          <a:lstStyle/>
          <a:p>
            <a:fld id="{9DB108D7-E442-46F5-B2BD-B6F0EE74E944}" type="slidenum">
              <a:rPr lang="en-US" smtClean="0"/>
              <a:pPr/>
              <a:t>18</a:t>
            </a:fld>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lIns="90488" tIns="44450" rIns="90488" bIns="44450"/>
          <a:lstStyle/>
          <a:p>
            <a:pPr eaLnBrk="1" hangingPunct="1"/>
            <a:r>
              <a:rPr lang="en-US" smtClean="0"/>
              <a:t>Long &amp; Short Hedges</a:t>
            </a:r>
            <a:br>
              <a:rPr lang="en-US" smtClean="0"/>
            </a:br>
            <a:endParaRPr lang="en-US" smtClean="0"/>
          </a:p>
        </p:txBody>
      </p:sp>
      <p:sp>
        <p:nvSpPr>
          <p:cNvPr id="11267" name="Rectangle 3"/>
          <p:cNvSpPr>
            <a:spLocks noGrp="1" noChangeArrowheads="1"/>
          </p:cNvSpPr>
          <p:nvPr>
            <p:ph idx="1"/>
          </p:nvPr>
        </p:nvSpPr>
        <p:spPr>
          <a:xfrm>
            <a:off x="1447800" y="1828800"/>
            <a:ext cx="7102475" cy="4302125"/>
          </a:xfrm>
        </p:spPr>
        <p:txBody>
          <a:bodyPr lIns="90488" tIns="44450" rIns="90488" bIns="44450"/>
          <a:lstStyle/>
          <a:p>
            <a:pPr eaLnBrk="1" hangingPunct="1"/>
            <a:r>
              <a:rPr lang="en-US" smtClean="0">
                <a:latin typeface="Arial" charset="0"/>
                <a:cs typeface="Arial" charset="0"/>
              </a:rPr>
              <a:t>A long futures hedge is appropriate when you know you will purchase an asset in the future and want to lock in the price</a:t>
            </a:r>
          </a:p>
          <a:p>
            <a:pPr eaLnBrk="1" hangingPunct="1"/>
            <a:r>
              <a:rPr lang="en-US" smtClean="0">
                <a:latin typeface="Arial" charset="0"/>
                <a:cs typeface="Arial" charset="0"/>
              </a:rPr>
              <a:t>A short futures hedge is appropriate when you know you will sell an asset in the future and want to lock in the price</a:t>
            </a:r>
          </a:p>
        </p:txBody>
      </p:sp>
      <p:sp>
        <p:nvSpPr>
          <p:cNvPr id="11268" name="Footer Placeholder 5"/>
          <p:cNvSpPr>
            <a:spLocks noGrp="1"/>
          </p:cNvSpPr>
          <p:nvPr>
            <p:ph type="ftr" sz="quarter" idx="11"/>
          </p:nvPr>
        </p:nvSpPr>
        <p:spPr>
          <a:noFill/>
        </p:spPr>
        <p:txBody>
          <a:bodyPr/>
          <a:lstStyle/>
          <a:p>
            <a:r>
              <a:rPr lang="en-US"/>
              <a:t>Options, Futures, and Other Derivatives, 8th Edition,  Copyright © John C. Hull 2012</a:t>
            </a:r>
          </a:p>
        </p:txBody>
      </p:sp>
      <p:sp>
        <p:nvSpPr>
          <p:cNvPr id="11269" name="Slide Number Placeholder 5"/>
          <p:cNvSpPr>
            <a:spLocks noGrp="1"/>
          </p:cNvSpPr>
          <p:nvPr>
            <p:ph type="sldNum" sz="quarter" idx="12"/>
          </p:nvPr>
        </p:nvSpPr>
        <p:spPr>
          <a:noFill/>
        </p:spPr>
        <p:txBody>
          <a:bodyPr/>
          <a:lstStyle/>
          <a:p>
            <a:fld id="{1A6E5EE8-BB15-40CA-8898-EC2AF2A60893}" type="slidenum">
              <a:rPr lang="en-US" altLang="en-US" smtClean="0"/>
              <a:pPr/>
              <a:t>2</a:t>
            </a:fld>
            <a:endParaRPr lang="en-US" altLang="en-US"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lIns="90488" tIns="44450" rIns="90488" bIns="44450"/>
          <a:lstStyle/>
          <a:p>
            <a:pPr eaLnBrk="1" hangingPunct="1"/>
            <a:r>
              <a:rPr lang="en-US" smtClean="0"/>
              <a:t>Arguments in Favor of Hedging</a:t>
            </a:r>
          </a:p>
        </p:txBody>
      </p:sp>
      <p:sp>
        <p:nvSpPr>
          <p:cNvPr id="12291" name="Footer Placeholder 5"/>
          <p:cNvSpPr>
            <a:spLocks noGrp="1"/>
          </p:cNvSpPr>
          <p:nvPr>
            <p:ph type="ftr" sz="quarter" idx="11"/>
          </p:nvPr>
        </p:nvSpPr>
        <p:spPr>
          <a:noFill/>
        </p:spPr>
        <p:txBody>
          <a:bodyPr/>
          <a:lstStyle/>
          <a:p>
            <a:r>
              <a:rPr lang="en-US"/>
              <a:t>Options, Futures, and Other Derivatives, 8th Edition,  Copyright © John C. Hull 2012</a:t>
            </a:r>
          </a:p>
        </p:txBody>
      </p:sp>
      <p:sp>
        <p:nvSpPr>
          <p:cNvPr id="12292" name="Slide Number Placeholder 5"/>
          <p:cNvSpPr>
            <a:spLocks noGrp="1"/>
          </p:cNvSpPr>
          <p:nvPr>
            <p:ph type="sldNum" sz="quarter" idx="12"/>
          </p:nvPr>
        </p:nvSpPr>
        <p:spPr>
          <a:noFill/>
        </p:spPr>
        <p:txBody>
          <a:bodyPr/>
          <a:lstStyle/>
          <a:p>
            <a:fld id="{3F983047-A4FC-4E4F-BD70-110A419D1E03}" type="slidenum">
              <a:rPr lang="en-US" altLang="en-US" smtClean="0"/>
              <a:pPr/>
              <a:t>3</a:t>
            </a:fld>
            <a:endParaRPr lang="en-US" altLang="en-US" smtClean="0"/>
          </a:p>
        </p:txBody>
      </p:sp>
      <p:sp>
        <p:nvSpPr>
          <p:cNvPr id="12293" name="Content Placeholder 5"/>
          <p:cNvSpPr>
            <a:spLocks noGrp="1"/>
          </p:cNvSpPr>
          <p:nvPr>
            <p:ph idx="1"/>
          </p:nvPr>
        </p:nvSpPr>
        <p:spPr/>
        <p:txBody>
          <a:bodyPr/>
          <a:lstStyle/>
          <a:p>
            <a:pPr eaLnBrk="1" hangingPunct="1"/>
            <a:r>
              <a:rPr lang="en-US" smtClean="0">
                <a:latin typeface="Arial" charset="0"/>
                <a:cs typeface="Arial" charset="0"/>
              </a:rPr>
              <a:t>Companies should focus on the main business they are in and take steps to minimize risks arising from interest rates, exchange rates, and other market variables</a:t>
            </a:r>
          </a:p>
          <a:p>
            <a:pPr eaLnBrk="1" hangingPunct="1">
              <a:buFontTx/>
              <a:buNone/>
            </a:pPr>
            <a:endParaRPr lang="en-US" smtClean="0">
              <a:latin typeface="Arial" charset="0"/>
              <a:cs typeface="Arial"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lIns="90488" tIns="44450" rIns="90488" bIns="44450"/>
          <a:lstStyle/>
          <a:p>
            <a:pPr eaLnBrk="1" hangingPunct="1"/>
            <a:r>
              <a:rPr lang="en-US" smtClean="0"/>
              <a:t>Arguments against Hedging</a:t>
            </a:r>
          </a:p>
        </p:txBody>
      </p:sp>
      <p:sp>
        <p:nvSpPr>
          <p:cNvPr id="13315" name="Rectangle 3"/>
          <p:cNvSpPr>
            <a:spLocks noGrp="1" noChangeArrowheads="1"/>
          </p:cNvSpPr>
          <p:nvPr>
            <p:ph idx="1"/>
          </p:nvPr>
        </p:nvSpPr>
        <p:spPr/>
        <p:txBody>
          <a:bodyPr lIns="90488" tIns="44450" rIns="90488" bIns="44450"/>
          <a:lstStyle/>
          <a:p>
            <a:pPr eaLnBrk="1" hangingPunct="1"/>
            <a:r>
              <a:rPr lang="en-US" smtClean="0">
                <a:latin typeface="Arial" charset="0"/>
                <a:cs typeface="Arial" charset="0"/>
              </a:rPr>
              <a:t>Shareholders are usually well diversified and can make their own hedging decisions</a:t>
            </a:r>
          </a:p>
          <a:p>
            <a:pPr eaLnBrk="1" hangingPunct="1"/>
            <a:r>
              <a:rPr lang="en-US" smtClean="0">
                <a:latin typeface="Arial" charset="0"/>
                <a:cs typeface="Arial" charset="0"/>
              </a:rPr>
              <a:t>It may increase risk to hedge when competitors do not</a:t>
            </a:r>
          </a:p>
          <a:p>
            <a:pPr eaLnBrk="1" hangingPunct="1"/>
            <a:r>
              <a:rPr lang="en-US" smtClean="0">
                <a:latin typeface="Arial" charset="0"/>
                <a:cs typeface="Arial" charset="0"/>
              </a:rPr>
              <a:t>Explaining a situation where there is a loss on the hedge and a gain on the underlying can be difficult</a:t>
            </a:r>
          </a:p>
        </p:txBody>
      </p:sp>
      <p:sp>
        <p:nvSpPr>
          <p:cNvPr id="13316" name="Footer Placeholder 5"/>
          <p:cNvSpPr>
            <a:spLocks noGrp="1"/>
          </p:cNvSpPr>
          <p:nvPr>
            <p:ph type="ftr" sz="quarter" idx="11"/>
          </p:nvPr>
        </p:nvSpPr>
        <p:spPr>
          <a:noFill/>
        </p:spPr>
        <p:txBody>
          <a:bodyPr/>
          <a:lstStyle/>
          <a:p>
            <a:r>
              <a:rPr lang="en-US"/>
              <a:t>Options, Futures, and Other Derivatives, 8th Edition,  Copyright © John C. Hull 2012</a:t>
            </a:r>
          </a:p>
        </p:txBody>
      </p:sp>
      <p:sp>
        <p:nvSpPr>
          <p:cNvPr id="13317" name="Slide Number Placeholder 5"/>
          <p:cNvSpPr>
            <a:spLocks noGrp="1"/>
          </p:cNvSpPr>
          <p:nvPr>
            <p:ph type="sldNum" sz="quarter" idx="12"/>
          </p:nvPr>
        </p:nvSpPr>
        <p:spPr>
          <a:noFill/>
        </p:spPr>
        <p:txBody>
          <a:bodyPr/>
          <a:lstStyle/>
          <a:p>
            <a:fld id="{F4128241-381F-459A-A30C-1F0957F45479}" type="slidenum">
              <a:rPr lang="en-US" altLang="en-US" smtClean="0"/>
              <a:pPr/>
              <a:t>4</a:t>
            </a:fld>
            <a:endParaRPr lang="en-US" altLang="en-US"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0488" tIns="44450" rIns="90488" bIns="44450"/>
          <a:lstStyle/>
          <a:p>
            <a:pPr eaLnBrk="1" hangingPunct="1"/>
            <a:r>
              <a:rPr lang="en-US" smtClean="0"/>
              <a:t>Basis Risk</a:t>
            </a:r>
          </a:p>
        </p:txBody>
      </p:sp>
      <p:sp>
        <p:nvSpPr>
          <p:cNvPr id="14339" name="Rectangle 3"/>
          <p:cNvSpPr>
            <a:spLocks noGrp="1" noChangeArrowheads="1"/>
          </p:cNvSpPr>
          <p:nvPr>
            <p:ph idx="1"/>
          </p:nvPr>
        </p:nvSpPr>
        <p:spPr>
          <a:xfrm>
            <a:off x="1455738" y="2057400"/>
            <a:ext cx="6232525" cy="4073525"/>
          </a:xfrm>
        </p:spPr>
        <p:txBody>
          <a:bodyPr lIns="90488" tIns="44450" rIns="90488" bIns="44450"/>
          <a:lstStyle/>
          <a:p>
            <a:pPr eaLnBrk="1" hangingPunct="1"/>
            <a:r>
              <a:rPr lang="en-US" smtClean="0">
                <a:latin typeface="Arial" charset="0"/>
                <a:cs typeface="Arial" charset="0"/>
              </a:rPr>
              <a:t>Basis is usually defined as the spot price minus the futures price</a:t>
            </a:r>
          </a:p>
          <a:p>
            <a:pPr eaLnBrk="1" hangingPunct="1"/>
            <a:r>
              <a:rPr lang="en-US" smtClean="0">
                <a:latin typeface="Arial" charset="0"/>
                <a:cs typeface="Arial" charset="0"/>
              </a:rPr>
              <a:t>Basis risk arises because of the uncertainty about the basis when the hedge is closed out</a:t>
            </a:r>
          </a:p>
        </p:txBody>
      </p:sp>
      <p:sp>
        <p:nvSpPr>
          <p:cNvPr id="14340" name="Footer Placeholder 5"/>
          <p:cNvSpPr>
            <a:spLocks noGrp="1"/>
          </p:cNvSpPr>
          <p:nvPr>
            <p:ph type="ftr" sz="quarter" idx="11"/>
          </p:nvPr>
        </p:nvSpPr>
        <p:spPr>
          <a:noFill/>
        </p:spPr>
        <p:txBody>
          <a:bodyPr/>
          <a:lstStyle/>
          <a:p>
            <a:r>
              <a:rPr lang="en-US"/>
              <a:t>Options, Futures, and Other Derivatives, 8th Edition,  Copyright © John C. Hull 2012</a:t>
            </a:r>
          </a:p>
        </p:txBody>
      </p:sp>
      <p:sp>
        <p:nvSpPr>
          <p:cNvPr id="14341" name="Slide Number Placeholder 5"/>
          <p:cNvSpPr>
            <a:spLocks noGrp="1"/>
          </p:cNvSpPr>
          <p:nvPr>
            <p:ph type="sldNum" sz="quarter" idx="12"/>
          </p:nvPr>
        </p:nvSpPr>
        <p:spPr>
          <a:noFill/>
        </p:spPr>
        <p:txBody>
          <a:bodyPr/>
          <a:lstStyle/>
          <a:p>
            <a:fld id="{77D9D1F6-A5A8-4DB2-81E4-92276580F5D8}" type="slidenum">
              <a:rPr lang="en-US" altLang="en-US" smtClean="0"/>
              <a:pPr/>
              <a:t>5</a:t>
            </a:fld>
            <a:endParaRPr lang="en-US" altLang="en-US"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46063" y="930275"/>
            <a:ext cx="7772400" cy="746125"/>
          </a:xfrm>
        </p:spPr>
        <p:txBody>
          <a:bodyPr lIns="90488" tIns="44450" rIns="90488" bIns="44450"/>
          <a:lstStyle/>
          <a:p>
            <a:pPr eaLnBrk="1" hangingPunct="1"/>
            <a:r>
              <a:rPr lang="en-US" sz="3600" smtClean="0"/>
              <a:t>Long Hedge for Purchase of an Asset </a:t>
            </a:r>
          </a:p>
        </p:txBody>
      </p:sp>
      <p:sp>
        <p:nvSpPr>
          <p:cNvPr id="16388" name="Rectangle 3"/>
          <p:cNvSpPr>
            <a:spLocks noGrp="1" noChangeArrowheads="1"/>
          </p:cNvSpPr>
          <p:nvPr>
            <p:ph idx="1"/>
          </p:nvPr>
        </p:nvSpPr>
        <p:spPr>
          <a:xfrm>
            <a:off x="533400" y="1828800"/>
            <a:ext cx="7947025" cy="3970338"/>
          </a:xfrm>
        </p:spPr>
        <p:txBody>
          <a:bodyPr lIns="90488" tIns="44450" rIns="90488" bIns="44450"/>
          <a:lstStyle/>
          <a:p>
            <a:pPr eaLnBrk="1" hangingPunct="1">
              <a:lnSpc>
                <a:spcPct val="90000"/>
              </a:lnSpc>
              <a:defRPr/>
            </a:pPr>
            <a:r>
              <a:rPr lang="en-CA" sz="2400" dirty="0" smtClean="0"/>
              <a:t>Define</a:t>
            </a:r>
            <a:endParaRPr lang="en-US" sz="2400" dirty="0" smtClean="0"/>
          </a:p>
          <a:p>
            <a:pPr lvl="2" eaLnBrk="1" hangingPunct="1">
              <a:lnSpc>
                <a:spcPct val="90000"/>
              </a:lnSpc>
              <a:buFont typeface="Wingdings" pitchFamily="2" charset="2"/>
              <a:buNone/>
              <a:defRPr/>
            </a:pPr>
            <a:r>
              <a:rPr lang="en-US" i="1" dirty="0" smtClean="0">
                <a:latin typeface="+mj-lt"/>
              </a:rPr>
              <a:t>F</a:t>
            </a:r>
            <a:r>
              <a:rPr lang="en-US" baseline="-25000" dirty="0" smtClean="0"/>
              <a:t>1</a:t>
            </a:r>
            <a:r>
              <a:rPr lang="en-US" i="1" baseline="-25000" dirty="0" smtClean="0"/>
              <a:t> </a:t>
            </a:r>
            <a:r>
              <a:rPr lang="en-US" dirty="0" smtClean="0"/>
              <a:t>: </a:t>
            </a:r>
            <a:r>
              <a:rPr lang="en-US" i="1" dirty="0" smtClean="0"/>
              <a:t> </a:t>
            </a:r>
            <a:r>
              <a:rPr lang="en-US" dirty="0" smtClean="0"/>
              <a:t>Futures price at time hedge is set up</a:t>
            </a:r>
          </a:p>
          <a:p>
            <a:pPr lvl="2" eaLnBrk="1" hangingPunct="1">
              <a:lnSpc>
                <a:spcPct val="90000"/>
              </a:lnSpc>
              <a:buFont typeface="Wingdings" pitchFamily="2" charset="2"/>
              <a:buNone/>
              <a:defRPr/>
            </a:pPr>
            <a:r>
              <a:rPr lang="en-US" i="1" dirty="0" smtClean="0">
                <a:latin typeface="+mj-lt"/>
              </a:rPr>
              <a:t>F</a:t>
            </a:r>
            <a:r>
              <a:rPr lang="en-US" baseline="-25000" dirty="0" smtClean="0"/>
              <a:t>2</a:t>
            </a:r>
            <a:r>
              <a:rPr lang="en-US" i="1" dirty="0" smtClean="0"/>
              <a:t> </a:t>
            </a:r>
            <a:r>
              <a:rPr lang="en-US" dirty="0" smtClean="0"/>
              <a:t>: </a:t>
            </a:r>
            <a:r>
              <a:rPr lang="en-US" i="1" dirty="0" smtClean="0"/>
              <a:t> </a:t>
            </a:r>
            <a:r>
              <a:rPr lang="en-US" dirty="0" smtClean="0"/>
              <a:t>Futures price at time asset is purchased</a:t>
            </a:r>
          </a:p>
          <a:p>
            <a:pPr lvl="2" eaLnBrk="1" hangingPunct="1">
              <a:lnSpc>
                <a:spcPct val="90000"/>
              </a:lnSpc>
              <a:buFont typeface="Wingdings" pitchFamily="2" charset="2"/>
              <a:buNone/>
              <a:defRPr/>
            </a:pPr>
            <a:r>
              <a:rPr lang="en-US" i="1" dirty="0" smtClean="0">
                <a:latin typeface="+mj-lt"/>
              </a:rPr>
              <a:t>S</a:t>
            </a:r>
            <a:r>
              <a:rPr lang="en-US" baseline="-25000" dirty="0" smtClean="0"/>
              <a:t>2</a:t>
            </a:r>
            <a:r>
              <a:rPr lang="en-US" i="1" baseline="-25000" dirty="0" smtClean="0"/>
              <a:t> </a:t>
            </a:r>
            <a:r>
              <a:rPr lang="en-US" i="1" dirty="0" smtClean="0"/>
              <a:t> </a:t>
            </a:r>
            <a:r>
              <a:rPr lang="en-US" dirty="0" smtClean="0"/>
              <a:t>: </a:t>
            </a:r>
            <a:r>
              <a:rPr lang="en-US" i="1" dirty="0" smtClean="0"/>
              <a:t> </a:t>
            </a:r>
            <a:r>
              <a:rPr lang="en-US" dirty="0" smtClean="0"/>
              <a:t>Asset price at time of purchase</a:t>
            </a:r>
          </a:p>
          <a:p>
            <a:pPr lvl="2" eaLnBrk="1" hangingPunct="1">
              <a:lnSpc>
                <a:spcPct val="90000"/>
              </a:lnSpc>
              <a:buFont typeface="Wingdings" pitchFamily="2" charset="2"/>
              <a:buNone/>
              <a:defRPr/>
            </a:pPr>
            <a:r>
              <a:rPr lang="en-CA" i="1" dirty="0" smtClean="0">
                <a:latin typeface="Times New Roman" pitchFamily="18" charset="0"/>
                <a:cs typeface="Times New Roman" pitchFamily="18" charset="0"/>
              </a:rPr>
              <a:t>b</a:t>
            </a:r>
            <a:r>
              <a:rPr lang="en-CA" i="1" baseline="-25000" dirty="0" smtClean="0">
                <a:latin typeface="Times New Roman" pitchFamily="18" charset="0"/>
                <a:cs typeface="Times New Roman" pitchFamily="18" charset="0"/>
              </a:rPr>
              <a:t>2</a:t>
            </a:r>
            <a:r>
              <a:rPr lang="en-CA" i="1" dirty="0" smtClean="0">
                <a:latin typeface="Times New Roman" pitchFamily="18" charset="0"/>
                <a:cs typeface="Times New Roman" pitchFamily="18" charset="0"/>
              </a:rPr>
              <a:t> </a:t>
            </a:r>
            <a:r>
              <a:rPr lang="en-CA" dirty="0" smtClean="0"/>
              <a:t>  :  Basis at time of purchase</a:t>
            </a:r>
            <a:endParaRPr lang="en-US" dirty="0" smtClean="0"/>
          </a:p>
          <a:p>
            <a:pPr lvl="2" eaLnBrk="1" hangingPunct="1">
              <a:lnSpc>
                <a:spcPct val="90000"/>
              </a:lnSpc>
              <a:buFont typeface="Wingdings" pitchFamily="2" charset="2"/>
              <a:buNone/>
              <a:defRPr/>
            </a:pPr>
            <a:endParaRPr lang="en-US" dirty="0" smtClean="0"/>
          </a:p>
          <a:p>
            <a:pPr lvl="2" eaLnBrk="1" hangingPunct="1">
              <a:lnSpc>
                <a:spcPct val="90000"/>
              </a:lnSpc>
              <a:buFont typeface="Wingdings" pitchFamily="2" charset="2"/>
              <a:buNone/>
              <a:defRPr/>
            </a:pPr>
            <a:endParaRPr lang="en-US" sz="2800" dirty="0" smtClean="0"/>
          </a:p>
          <a:p>
            <a:pPr lvl="2" eaLnBrk="1" hangingPunct="1">
              <a:lnSpc>
                <a:spcPct val="90000"/>
              </a:lnSpc>
              <a:buFont typeface="Wingdings" pitchFamily="2" charset="2"/>
              <a:buNone/>
              <a:defRPr/>
            </a:pPr>
            <a:endParaRPr lang="en-US" sz="2800" dirty="0" smtClean="0"/>
          </a:p>
        </p:txBody>
      </p:sp>
      <p:sp>
        <p:nvSpPr>
          <p:cNvPr id="15364" name="Footer Placeholder 5"/>
          <p:cNvSpPr>
            <a:spLocks noGrp="1"/>
          </p:cNvSpPr>
          <p:nvPr>
            <p:ph type="ftr" sz="quarter" idx="11"/>
          </p:nvPr>
        </p:nvSpPr>
        <p:spPr>
          <a:noFill/>
        </p:spPr>
        <p:txBody>
          <a:bodyPr/>
          <a:lstStyle/>
          <a:p>
            <a:r>
              <a:rPr lang="en-US"/>
              <a:t>Options, Futures, and Other Derivatives, 8th Edition,  Copyright © John C. Hull 2012</a:t>
            </a:r>
          </a:p>
        </p:txBody>
      </p:sp>
      <p:sp>
        <p:nvSpPr>
          <p:cNvPr id="15365" name="Slide Number Placeholder 5"/>
          <p:cNvSpPr>
            <a:spLocks noGrp="1"/>
          </p:cNvSpPr>
          <p:nvPr>
            <p:ph type="sldNum" sz="quarter" idx="12"/>
          </p:nvPr>
        </p:nvSpPr>
        <p:spPr>
          <a:noFill/>
        </p:spPr>
        <p:txBody>
          <a:bodyPr/>
          <a:lstStyle/>
          <a:p>
            <a:fld id="{F59E9F64-F4EF-42DB-A52D-6376CD18E6C3}" type="slidenum">
              <a:rPr lang="en-US" altLang="en-US" smtClean="0"/>
              <a:pPr/>
              <a:t>6</a:t>
            </a:fld>
            <a:endParaRPr lang="en-US" altLang="en-US" smtClean="0"/>
          </a:p>
        </p:txBody>
      </p:sp>
      <p:graphicFrame>
        <p:nvGraphicFramePr>
          <p:cNvPr id="6" name="Table 5"/>
          <p:cNvGraphicFramePr>
            <a:graphicFrameLocks noGrp="1"/>
          </p:cNvGraphicFramePr>
          <p:nvPr/>
        </p:nvGraphicFramePr>
        <p:xfrm>
          <a:off x="1295400" y="4267200"/>
          <a:ext cx="6096000" cy="1412240"/>
        </p:xfrm>
        <a:graphic>
          <a:graphicData uri="http://schemas.openxmlformats.org/drawingml/2006/table">
            <a:tbl>
              <a:tblPr firstRow="1" bandRow="1">
                <a:tableStyleId>{5940675A-B579-460E-94D1-54222C63F5DA}</a:tableStyleId>
              </a:tblPr>
              <a:tblGrid>
                <a:gridCol w="3048000"/>
                <a:gridCol w="3048000"/>
              </a:tblGrid>
              <a:tr h="406400">
                <a:tc>
                  <a:txBody>
                    <a:bodyPr/>
                    <a:lstStyle/>
                    <a:p>
                      <a:r>
                        <a:rPr lang="en-CA" dirty="0" smtClean="0"/>
                        <a:t>Cost of asset</a:t>
                      </a:r>
                      <a:endParaRPr lang="en-US" dirty="0"/>
                    </a:p>
                  </a:txBody>
                  <a:tcPr/>
                </a:tc>
                <a:tc>
                  <a:txBody>
                    <a:bodyPr/>
                    <a:lstStyle/>
                    <a:p>
                      <a:r>
                        <a:rPr lang="en-CA" i="1" dirty="0" smtClean="0">
                          <a:latin typeface="Times New Roman" pitchFamily="18" charset="0"/>
                          <a:cs typeface="Times New Roman" pitchFamily="18" charset="0"/>
                        </a:rPr>
                        <a:t>S</a:t>
                      </a:r>
                      <a:r>
                        <a:rPr lang="en-CA" baseline="-25000" dirty="0" smtClean="0"/>
                        <a:t>2</a:t>
                      </a:r>
                      <a:endParaRPr lang="en-US" dirty="0"/>
                    </a:p>
                  </a:txBody>
                  <a:tcPr/>
                </a:tc>
              </a:tr>
              <a:tr h="0">
                <a:tc>
                  <a:txBody>
                    <a:bodyPr/>
                    <a:lstStyle/>
                    <a:p>
                      <a:r>
                        <a:rPr lang="en-CA" dirty="0" smtClean="0"/>
                        <a:t>Gain on Futures</a:t>
                      </a:r>
                      <a:endParaRPr lang="en-US" dirty="0"/>
                    </a:p>
                  </a:txBody>
                  <a:tcPr/>
                </a:tc>
                <a:tc>
                  <a:txBody>
                    <a:bodyPr/>
                    <a:lstStyle/>
                    <a:p>
                      <a:r>
                        <a:rPr lang="en-CA" i="1" baseline="0" dirty="0" smtClean="0">
                          <a:latin typeface="Times New Roman" pitchFamily="18" charset="0"/>
                          <a:cs typeface="Times New Roman" pitchFamily="18" charset="0"/>
                        </a:rPr>
                        <a:t>F</a:t>
                      </a:r>
                      <a:r>
                        <a:rPr lang="en-CA" baseline="-25000" dirty="0" smtClean="0"/>
                        <a:t>2</a:t>
                      </a:r>
                      <a:r>
                        <a:rPr lang="en-CA" baseline="0" dirty="0" smtClean="0"/>
                        <a:t> −</a:t>
                      </a:r>
                      <a:r>
                        <a:rPr lang="en-CA" i="1" baseline="0" dirty="0" smtClean="0">
                          <a:latin typeface="Times New Roman" pitchFamily="18" charset="0"/>
                          <a:cs typeface="Times New Roman" pitchFamily="18" charset="0"/>
                        </a:rPr>
                        <a:t>F</a:t>
                      </a:r>
                      <a:r>
                        <a:rPr lang="en-CA" baseline="-25000" dirty="0" smtClean="0"/>
                        <a:t>1</a:t>
                      </a:r>
                      <a:r>
                        <a:rPr lang="en-CA" dirty="0" smtClean="0"/>
                        <a:t> </a:t>
                      </a:r>
                      <a:endParaRPr lang="en-US" dirty="0"/>
                    </a:p>
                  </a:txBody>
                  <a:tcPr/>
                </a:tc>
              </a:tr>
              <a:tr h="0">
                <a:tc>
                  <a:txBody>
                    <a:bodyPr/>
                    <a:lstStyle/>
                    <a:p>
                      <a:r>
                        <a:rPr lang="en-CA" dirty="0" smtClean="0"/>
                        <a:t>Net </a:t>
                      </a:r>
                      <a:r>
                        <a:rPr lang="en-CA" baseline="0" dirty="0" smtClean="0"/>
                        <a:t> amount paid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1" dirty="0" smtClean="0">
                          <a:latin typeface="Times New Roman" pitchFamily="18" charset="0"/>
                          <a:cs typeface="Times New Roman" pitchFamily="18" charset="0"/>
                        </a:rPr>
                        <a:t>S</a:t>
                      </a:r>
                      <a:r>
                        <a:rPr lang="en-CA" baseline="-25000" dirty="0" smtClean="0"/>
                        <a:t>2  </a:t>
                      </a:r>
                      <a:r>
                        <a:rPr lang="en-CA" baseline="0" dirty="0" smtClean="0"/>
                        <a:t>−</a:t>
                      </a:r>
                      <a:r>
                        <a:rPr lang="en-CA" baseline="-25000" dirty="0" smtClean="0"/>
                        <a:t>  </a:t>
                      </a:r>
                      <a:r>
                        <a:rPr lang="en-CA" baseline="0" dirty="0" smtClean="0"/>
                        <a:t>(</a:t>
                      </a:r>
                      <a:r>
                        <a:rPr lang="en-CA" i="1" baseline="0" dirty="0" smtClean="0">
                          <a:latin typeface="Times New Roman" pitchFamily="18" charset="0"/>
                          <a:cs typeface="Times New Roman" pitchFamily="18" charset="0"/>
                        </a:rPr>
                        <a:t>F</a:t>
                      </a:r>
                      <a:r>
                        <a:rPr lang="en-CA" baseline="-25000" dirty="0" smtClean="0"/>
                        <a:t>2</a:t>
                      </a:r>
                      <a:r>
                        <a:rPr lang="en-CA" baseline="0" dirty="0" smtClean="0"/>
                        <a:t> −</a:t>
                      </a:r>
                      <a:r>
                        <a:rPr lang="en-CA" i="1" baseline="0" dirty="0" smtClean="0">
                          <a:latin typeface="Times New Roman" pitchFamily="18" charset="0"/>
                          <a:cs typeface="Times New Roman" pitchFamily="18" charset="0"/>
                        </a:rPr>
                        <a:t>F</a:t>
                      </a:r>
                      <a:r>
                        <a:rPr lang="en-CA" baseline="-25000" dirty="0" smtClean="0"/>
                        <a:t>1</a:t>
                      </a:r>
                      <a:r>
                        <a:rPr lang="en-CA" baseline="0" dirty="0" smtClean="0"/>
                        <a:t>)</a:t>
                      </a:r>
                      <a:r>
                        <a:rPr lang="en-CA" dirty="0" smtClean="0"/>
                        <a:t> =</a:t>
                      </a:r>
                      <a:r>
                        <a:rPr lang="en-CA" i="1" dirty="0" smtClean="0">
                          <a:latin typeface="Times New Roman" pitchFamily="18" charset="0"/>
                          <a:cs typeface="Times New Roman" pitchFamily="18" charset="0"/>
                        </a:rPr>
                        <a:t>F</a:t>
                      </a:r>
                      <a:r>
                        <a:rPr lang="en-CA" i="0" baseline="-25000" dirty="0" smtClean="0">
                          <a:latin typeface="+mn-lt"/>
                          <a:cs typeface="+mn-cs"/>
                        </a:rPr>
                        <a:t>1</a:t>
                      </a:r>
                      <a:r>
                        <a:rPr lang="en-CA" dirty="0" smtClean="0"/>
                        <a:t> + </a:t>
                      </a:r>
                      <a:r>
                        <a:rPr lang="en-CA" i="1" dirty="0" smtClean="0">
                          <a:latin typeface="Times New Roman" pitchFamily="18" charset="0"/>
                          <a:cs typeface="Times New Roman" pitchFamily="18" charset="0"/>
                        </a:rPr>
                        <a:t>b</a:t>
                      </a:r>
                      <a:r>
                        <a:rPr lang="en-CA" i="1" baseline="-25000" dirty="0" smtClean="0">
                          <a:latin typeface="Times New Roman" pitchFamily="18" charset="0"/>
                          <a:cs typeface="Times New Roman" pitchFamily="18" charset="0"/>
                        </a:rPr>
                        <a:t>2</a:t>
                      </a:r>
                      <a:endParaRPr lang="en-US" i="1" dirty="0" smtClean="0">
                        <a:latin typeface="Times New Roman" pitchFamily="18" charset="0"/>
                        <a:cs typeface="Times New Roman" pitchFamily="18" charset="0"/>
                      </a:endParaRPr>
                    </a:p>
                    <a:p>
                      <a:endParaRPr lang="en-US" dirty="0"/>
                    </a:p>
                  </a:txBody>
                  <a:tcPr/>
                </a:tc>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3600" smtClean="0"/>
              <a:t>Short Hedge for Sale of an Asset </a:t>
            </a:r>
          </a:p>
        </p:txBody>
      </p:sp>
      <p:sp>
        <p:nvSpPr>
          <p:cNvPr id="16387" name="Footer Placeholder 2"/>
          <p:cNvSpPr>
            <a:spLocks noGrp="1"/>
          </p:cNvSpPr>
          <p:nvPr>
            <p:ph type="ftr" sz="quarter" idx="11"/>
          </p:nvPr>
        </p:nvSpPr>
        <p:spPr>
          <a:noFill/>
        </p:spPr>
        <p:txBody>
          <a:bodyPr/>
          <a:lstStyle/>
          <a:p>
            <a:r>
              <a:rPr lang="en-US"/>
              <a:t>Options, Futures, and Other Derivatives, 8th Edition,  Copyright © John C. Hull 2012</a:t>
            </a:r>
          </a:p>
        </p:txBody>
      </p:sp>
      <p:sp>
        <p:nvSpPr>
          <p:cNvPr id="16388" name="Slide Number Placeholder 3"/>
          <p:cNvSpPr>
            <a:spLocks noGrp="1"/>
          </p:cNvSpPr>
          <p:nvPr>
            <p:ph type="sldNum" sz="quarter" idx="12"/>
          </p:nvPr>
        </p:nvSpPr>
        <p:spPr>
          <a:noFill/>
        </p:spPr>
        <p:txBody>
          <a:bodyPr/>
          <a:lstStyle/>
          <a:p>
            <a:fld id="{9E253C89-3191-4EF2-B8CC-88B9C045D39D}" type="slidenum">
              <a:rPr lang="en-US" smtClean="0"/>
              <a:pPr/>
              <a:t>7</a:t>
            </a:fld>
            <a:endParaRPr lang="en-US" smtClean="0"/>
          </a:p>
        </p:txBody>
      </p:sp>
      <p:sp>
        <p:nvSpPr>
          <p:cNvPr id="5" name="Rectangle 3"/>
          <p:cNvSpPr txBox="1">
            <a:spLocks noChangeArrowheads="1"/>
          </p:cNvSpPr>
          <p:nvPr/>
        </p:nvSpPr>
        <p:spPr>
          <a:xfrm>
            <a:off x="533400" y="2057400"/>
            <a:ext cx="7947025" cy="3741738"/>
          </a:xfrm>
          <a:prstGeom prst="rect">
            <a:avLst/>
          </a:prstGeom>
        </p:spPr>
        <p:txBody>
          <a:bodyPr lIns="90488" tIns="44450" rIns="90488" bIns="44450"/>
          <a:lstStyle/>
          <a:p>
            <a:pPr marL="342900" indent="-342900">
              <a:lnSpc>
                <a:spcPct val="90000"/>
              </a:lnSpc>
              <a:spcBef>
                <a:spcPct val="20000"/>
              </a:spcBef>
              <a:buFontTx/>
              <a:buBlip>
                <a:blip r:embed="rId3"/>
              </a:buBlip>
              <a:defRPr/>
            </a:pPr>
            <a:r>
              <a:rPr lang="en-CA" sz="2400" kern="0" dirty="0">
                <a:latin typeface="+mn-lt"/>
              </a:rPr>
              <a:t>Define</a:t>
            </a:r>
            <a:endParaRPr lang="en-US" sz="2400" kern="0" dirty="0">
              <a:latin typeface="+mn-lt"/>
            </a:endParaRPr>
          </a:p>
          <a:p>
            <a:pPr marL="1143000" lvl="2" indent="-228600">
              <a:lnSpc>
                <a:spcPct val="90000"/>
              </a:lnSpc>
              <a:spcBef>
                <a:spcPct val="20000"/>
              </a:spcBef>
              <a:buFont typeface="Wingdings" pitchFamily="2" charset="2"/>
              <a:buNone/>
              <a:defRPr/>
            </a:pPr>
            <a:r>
              <a:rPr lang="en-US" sz="2400" i="1" kern="0" dirty="0">
                <a:latin typeface="+mj-lt"/>
              </a:rPr>
              <a:t>F</a:t>
            </a:r>
            <a:r>
              <a:rPr lang="en-US" sz="2400" kern="0" baseline="-25000" dirty="0">
                <a:latin typeface="+mn-lt"/>
              </a:rPr>
              <a:t>1</a:t>
            </a:r>
            <a:r>
              <a:rPr lang="en-US" sz="2400" i="1" kern="0" baseline="-25000" dirty="0">
                <a:latin typeface="+mn-lt"/>
              </a:rPr>
              <a:t> </a:t>
            </a:r>
            <a:r>
              <a:rPr lang="en-US" sz="2400" kern="0" dirty="0">
                <a:latin typeface="+mn-lt"/>
              </a:rPr>
              <a:t>: </a:t>
            </a:r>
            <a:r>
              <a:rPr lang="en-US" sz="2400" i="1" kern="0" dirty="0">
                <a:latin typeface="+mn-lt"/>
              </a:rPr>
              <a:t> </a:t>
            </a:r>
            <a:r>
              <a:rPr lang="en-US" sz="2400" kern="0" dirty="0">
                <a:latin typeface="+mn-lt"/>
              </a:rPr>
              <a:t>Futures price at time hedge is set up</a:t>
            </a:r>
          </a:p>
          <a:p>
            <a:pPr marL="1143000" lvl="2" indent="-228600">
              <a:lnSpc>
                <a:spcPct val="90000"/>
              </a:lnSpc>
              <a:spcBef>
                <a:spcPct val="20000"/>
              </a:spcBef>
              <a:buFont typeface="Wingdings" pitchFamily="2" charset="2"/>
              <a:buNone/>
              <a:defRPr/>
            </a:pPr>
            <a:r>
              <a:rPr lang="en-US" sz="2400" i="1" kern="0" dirty="0">
                <a:latin typeface="+mj-lt"/>
              </a:rPr>
              <a:t>F</a:t>
            </a:r>
            <a:r>
              <a:rPr lang="en-US" sz="2400" kern="0" baseline="-25000" dirty="0">
                <a:latin typeface="+mn-lt"/>
              </a:rPr>
              <a:t>2</a:t>
            </a:r>
            <a:r>
              <a:rPr lang="en-US" sz="2400" i="1" kern="0" dirty="0">
                <a:latin typeface="+mn-lt"/>
              </a:rPr>
              <a:t> </a:t>
            </a:r>
            <a:r>
              <a:rPr lang="en-US" sz="2400" kern="0" dirty="0">
                <a:latin typeface="+mn-lt"/>
              </a:rPr>
              <a:t>: </a:t>
            </a:r>
            <a:r>
              <a:rPr lang="en-US" sz="2400" i="1" kern="0" dirty="0">
                <a:latin typeface="+mn-lt"/>
              </a:rPr>
              <a:t> </a:t>
            </a:r>
            <a:r>
              <a:rPr lang="en-US" sz="2400" kern="0" dirty="0">
                <a:latin typeface="+mn-lt"/>
              </a:rPr>
              <a:t>Futures price at time asset is sold</a:t>
            </a:r>
          </a:p>
          <a:p>
            <a:pPr marL="1143000" lvl="2" indent="-228600">
              <a:lnSpc>
                <a:spcPct val="90000"/>
              </a:lnSpc>
              <a:spcBef>
                <a:spcPct val="20000"/>
              </a:spcBef>
              <a:buFont typeface="Wingdings" pitchFamily="2" charset="2"/>
              <a:buNone/>
              <a:defRPr/>
            </a:pPr>
            <a:r>
              <a:rPr lang="en-US" sz="2400" i="1" kern="0" dirty="0">
                <a:latin typeface="+mj-lt"/>
              </a:rPr>
              <a:t>S</a:t>
            </a:r>
            <a:r>
              <a:rPr lang="en-US" sz="2400" kern="0" baseline="-25000" dirty="0">
                <a:latin typeface="+mn-lt"/>
              </a:rPr>
              <a:t>2</a:t>
            </a:r>
            <a:r>
              <a:rPr lang="en-US" sz="2400" i="1" kern="0" baseline="-25000" dirty="0">
                <a:latin typeface="+mn-lt"/>
              </a:rPr>
              <a:t> </a:t>
            </a:r>
            <a:r>
              <a:rPr lang="en-US" sz="2400" i="1" kern="0" dirty="0">
                <a:latin typeface="+mn-lt"/>
              </a:rPr>
              <a:t> </a:t>
            </a:r>
            <a:r>
              <a:rPr lang="en-US" sz="2400" kern="0" dirty="0">
                <a:latin typeface="+mn-lt"/>
              </a:rPr>
              <a:t>: </a:t>
            </a:r>
            <a:r>
              <a:rPr lang="en-US" sz="2400" i="1" kern="0" dirty="0">
                <a:latin typeface="+mn-lt"/>
              </a:rPr>
              <a:t> </a:t>
            </a:r>
            <a:r>
              <a:rPr lang="en-US" sz="2400" kern="0" dirty="0">
                <a:latin typeface="+mn-lt"/>
              </a:rPr>
              <a:t>Asset price at time of sale</a:t>
            </a:r>
          </a:p>
          <a:p>
            <a:pPr marL="1143000" lvl="2" indent="-228600">
              <a:lnSpc>
                <a:spcPct val="90000"/>
              </a:lnSpc>
              <a:spcBef>
                <a:spcPct val="20000"/>
              </a:spcBef>
              <a:buFont typeface="Wingdings" pitchFamily="2" charset="2"/>
              <a:buNone/>
              <a:defRPr/>
            </a:pPr>
            <a:r>
              <a:rPr lang="en-CA" sz="2400" i="1" kern="0" dirty="0">
                <a:latin typeface="Times New Roman" pitchFamily="18" charset="0"/>
                <a:cs typeface="Times New Roman" pitchFamily="18" charset="0"/>
              </a:rPr>
              <a:t>b</a:t>
            </a:r>
            <a:r>
              <a:rPr lang="en-CA" sz="2400" i="1" kern="0" baseline="-25000" dirty="0">
                <a:latin typeface="Times New Roman" pitchFamily="18" charset="0"/>
                <a:cs typeface="Times New Roman" pitchFamily="18" charset="0"/>
              </a:rPr>
              <a:t>2</a:t>
            </a:r>
            <a:r>
              <a:rPr lang="en-CA" sz="2400" i="1" kern="0" dirty="0">
                <a:latin typeface="Times New Roman" pitchFamily="18" charset="0"/>
                <a:cs typeface="Times New Roman" pitchFamily="18" charset="0"/>
              </a:rPr>
              <a:t> </a:t>
            </a:r>
            <a:r>
              <a:rPr lang="en-CA" sz="2400" kern="0" dirty="0">
                <a:latin typeface="+mn-lt"/>
              </a:rPr>
              <a:t> :  Basis at time of sale</a:t>
            </a:r>
            <a:endParaRPr lang="en-US" sz="2400" kern="0" dirty="0">
              <a:latin typeface="+mn-lt"/>
            </a:endParaRPr>
          </a:p>
          <a:p>
            <a:pPr marL="1143000" lvl="2" indent="-228600">
              <a:lnSpc>
                <a:spcPct val="90000"/>
              </a:lnSpc>
              <a:spcBef>
                <a:spcPct val="20000"/>
              </a:spcBef>
              <a:buFont typeface="Wingdings" pitchFamily="2" charset="2"/>
              <a:buNone/>
              <a:defRPr/>
            </a:pPr>
            <a:endParaRPr lang="en-US" sz="2400" kern="0" dirty="0">
              <a:latin typeface="+mn-lt"/>
            </a:endParaRPr>
          </a:p>
          <a:p>
            <a:pPr marL="1143000" lvl="2" indent="-228600">
              <a:lnSpc>
                <a:spcPct val="90000"/>
              </a:lnSpc>
              <a:spcBef>
                <a:spcPct val="20000"/>
              </a:spcBef>
              <a:buFont typeface="Wingdings" pitchFamily="2" charset="2"/>
              <a:buNone/>
              <a:defRPr/>
            </a:pPr>
            <a:endParaRPr lang="en-US" sz="2800" kern="0" dirty="0">
              <a:latin typeface="+mn-lt"/>
            </a:endParaRPr>
          </a:p>
          <a:p>
            <a:pPr marL="1143000" lvl="2" indent="-228600">
              <a:lnSpc>
                <a:spcPct val="90000"/>
              </a:lnSpc>
              <a:spcBef>
                <a:spcPct val="20000"/>
              </a:spcBef>
              <a:buFont typeface="Wingdings" pitchFamily="2" charset="2"/>
              <a:buNone/>
              <a:defRPr/>
            </a:pPr>
            <a:endParaRPr lang="en-US" sz="2800" kern="0" dirty="0">
              <a:latin typeface="+mn-lt"/>
            </a:endParaRPr>
          </a:p>
        </p:txBody>
      </p:sp>
      <p:graphicFrame>
        <p:nvGraphicFramePr>
          <p:cNvPr id="7" name="Table 6"/>
          <p:cNvGraphicFramePr>
            <a:graphicFrameLocks noGrp="1"/>
          </p:cNvGraphicFramePr>
          <p:nvPr/>
        </p:nvGraphicFramePr>
        <p:xfrm>
          <a:off x="1295400" y="4419600"/>
          <a:ext cx="6096000" cy="1412240"/>
        </p:xfrm>
        <a:graphic>
          <a:graphicData uri="http://schemas.openxmlformats.org/drawingml/2006/table">
            <a:tbl>
              <a:tblPr firstRow="1" bandRow="1">
                <a:tableStyleId>{5940675A-B579-460E-94D1-54222C63F5DA}</a:tableStyleId>
              </a:tblPr>
              <a:tblGrid>
                <a:gridCol w="3048000"/>
                <a:gridCol w="3048000"/>
              </a:tblGrid>
              <a:tr h="406400">
                <a:tc>
                  <a:txBody>
                    <a:bodyPr/>
                    <a:lstStyle/>
                    <a:p>
                      <a:r>
                        <a:rPr lang="en-CA" dirty="0" smtClean="0"/>
                        <a:t>Price</a:t>
                      </a:r>
                      <a:r>
                        <a:rPr lang="en-CA" baseline="0" dirty="0" smtClean="0"/>
                        <a:t> </a:t>
                      </a:r>
                      <a:r>
                        <a:rPr lang="en-CA" dirty="0" smtClean="0"/>
                        <a:t>of asset</a:t>
                      </a:r>
                      <a:endParaRPr lang="en-US" dirty="0"/>
                    </a:p>
                  </a:txBody>
                  <a:tcPr/>
                </a:tc>
                <a:tc>
                  <a:txBody>
                    <a:bodyPr/>
                    <a:lstStyle/>
                    <a:p>
                      <a:r>
                        <a:rPr lang="en-CA" i="1" dirty="0" smtClean="0">
                          <a:latin typeface="Times New Roman" pitchFamily="18" charset="0"/>
                          <a:cs typeface="Times New Roman" pitchFamily="18" charset="0"/>
                        </a:rPr>
                        <a:t>S</a:t>
                      </a:r>
                      <a:r>
                        <a:rPr lang="en-CA" baseline="-25000" dirty="0" smtClean="0"/>
                        <a:t>2</a:t>
                      </a:r>
                      <a:endParaRPr lang="en-US" dirty="0"/>
                    </a:p>
                  </a:txBody>
                  <a:tcPr/>
                </a:tc>
              </a:tr>
              <a:tr h="0">
                <a:tc>
                  <a:txBody>
                    <a:bodyPr/>
                    <a:lstStyle/>
                    <a:p>
                      <a:r>
                        <a:rPr lang="en-CA" dirty="0" smtClean="0"/>
                        <a:t>Gain on Futures</a:t>
                      </a:r>
                      <a:endParaRPr lang="en-US" dirty="0"/>
                    </a:p>
                  </a:txBody>
                  <a:tcPr/>
                </a:tc>
                <a:tc>
                  <a:txBody>
                    <a:bodyPr/>
                    <a:lstStyle/>
                    <a:p>
                      <a:r>
                        <a:rPr lang="en-CA" i="1" baseline="0" dirty="0" smtClean="0">
                          <a:latin typeface="Times New Roman" pitchFamily="18" charset="0"/>
                          <a:cs typeface="Times New Roman" pitchFamily="18" charset="0"/>
                        </a:rPr>
                        <a:t>F</a:t>
                      </a:r>
                      <a:r>
                        <a:rPr lang="en-CA" i="0" baseline="-25000" dirty="0" smtClean="0">
                          <a:latin typeface="+mn-lt"/>
                          <a:cs typeface="+mn-cs"/>
                        </a:rPr>
                        <a:t>1</a:t>
                      </a:r>
                      <a:r>
                        <a:rPr lang="en-CA" baseline="0" dirty="0" smtClean="0"/>
                        <a:t> −</a:t>
                      </a:r>
                      <a:r>
                        <a:rPr lang="en-CA" i="1" baseline="0" dirty="0" smtClean="0">
                          <a:latin typeface="Times New Roman" pitchFamily="18" charset="0"/>
                          <a:cs typeface="Times New Roman" pitchFamily="18" charset="0"/>
                        </a:rPr>
                        <a:t>F</a:t>
                      </a:r>
                      <a:r>
                        <a:rPr lang="en-CA" i="0" baseline="-25000" dirty="0" smtClean="0">
                          <a:latin typeface="+mn-lt"/>
                          <a:cs typeface="+mn-cs"/>
                        </a:rPr>
                        <a:t>2</a:t>
                      </a:r>
                      <a:r>
                        <a:rPr lang="en-CA" dirty="0" smtClean="0"/>
                        <a:t> </a:t>
                      </a:r>
                      <a:endParaRPr lang="en-US" dirty="0"/>
                    </a:p>
                  </a:txBody>
                  <a:tcPr/>
                </a:tc>
              </a:tr>
              <a:tr h="0">
                <a:tc>
                  <a:txBody>
                    <a:bodyPr/>
                    <a:lstStyle/>
                    <a:p>
                      <a:r>
                        <a:rPr lang="en-CA" dirty="0" smtClean="0"/>
                        <a:t>Net amount</a:t>
                      </a:r>
                      <a:r>
                        <a:rPr lang="en-CA" baseline="0" dirty="0" smtClean="0"/>
                        <a:t> received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1" dirty="0" smtClean="0">
                          <a:latin typeface="Times New Roman" pitchFamily="18" charset="0"/>
                          <a:cs typeface="Times New Roman" pitchFamily="18" charset="0"/>
                        </a:rPr>
                        <a:t>S</a:t>
                      </a:r>
                      <a:r>
                        <a:rPr lang="en-CA" baseline="-25000" dirty="0" smtClean="0"/>
                        <a:t>2  </a:t>
                      </a:r>
                      <a:r>
                        <a:rPr lang="en-CA" baseline="0" dirty="0" smtClean="0"/>
                        <a:t>+</a:t>
                      </a:r>
                      <a:r>
                        <a:rPr lang="en-CA" baseline="-25000" dirty="0" smtClean="0"/>
                        <a:t>  </a:t>
                      </a:r>
                      <a:r>
                        <a:rPr lang="en-CA" baseline="0" dirty="0" smtClean="0"/>
                        <a:t>(</a:t>
                      </a:r>
                      <a:r>
                        <a:rPr lang="en-CA" i="1" baseline="0" dirty="0" smtClean="0">
                          <a:latin typeface="Times New Roman" pitchFamily="18" charset="0"/>
                          <a:cs typeface="Times New Roman" pitchFamily="18" charset="0"/>
                        </a:rPr>
                        <a:t>F</a:t>
                      </a:r>
                      <a:r>
                        <a:rPr lang="en-CA" i="0" baseline="-25000" dirty="0" smtClean="0">
                          <a:latin typeface="+mn-lt"/>
                          <a:cs typeface="+mn-cs"/>
                        </a:rPr>
                        <a:t>1</a:t>
                      </a:r>
                      <a:r>
                        <a:rPr lang="en-CA" baseline="0" dirty="0" smtClean="0"/>
                        <a:t> −</a:t>
                      </a:r>
                      <a:r>
                        <a:rPr lang="en-CA" i="1" baseline="0" dirty="0" smtClean="0">
                          <a:latin typeface="Times New Roman" pitchFamily="18" charset="0"/>
                          <a:cs typeface="Times New Roman" pitchFamily="18" charset="0"/>
                        </a:rPr>
                        <a:t>F</a:t>
                      </a:r>
                      <a:r>
                        <a:rPr lang="en-CA" i="0" baseline="-25000" dirty="0" smtClean="0">
                          <a:latin typeface="+mn-lt"/>
                          <a:cs typeface="+mn-cs"/>
                        </a:rPr>
                        <a:t>2</a:t>
                      </a:r>
                      <a:r>
                        <a:rPr lang="en-CA" baseline="0" dirty="0" smtClean="0"/>
                        <a:t>)</a:t>
                      </a:r>
                      <a:r>
                        <a:rPr lang="en-CA" dirty="0" smtClean="0"/>
                        <a:t> =</a:t>
                      </a:r>
                      <a:r>
                        <a:rPr lang="en-CA" i="1" dirty="0" smtClean="0">
                          <a:latin typeface="Times New Roman" pitchFamily="18" charset="0"/>
                          <a:cs typeface="Times New Roman" pitchFamily="18" charset="0"/>
                        </a:rPr>
                        <a:t>F</a:t>
                      </a:r>
                      <a:r>
                        <a:rPr lang="en-CA" i="0" baseline="-25000" dirty="0" smtClean="0">
                          <a:latin typeface="+mn-lt"/>
                          <a:cs typeface="+mn-cs"/>
                        </a:rPr>
                        <a:t>1</a:t>
                      </a:r>
                      <a:r>
                        <a:rPr lang="en-CA" dirty="0" smtClean="0"/>
                        <a:t> + </a:t>
                      </a:r>
                      <a:r>
                        <a:rPr lang="en-CA" i="1" dirty="0" smtClean="0">
                          <a:latin typeface="Times New Roman" pitchFamily="18" charset="0"/>
                          <a:cs typeface="Times New Roman" pitchFamily="18" charset="0"/>
                        </a:rPr>
                        <a:t>b</a:t>
                      </a:r>
                      <a:r>
                        <a:rPr lang="en-CA" i="1" baseline="-25000" dirty="0" smtClean="0">
                          <a:latin typeface="Times New Roman" pitchFamily="18" charset="0"/>
                          <a:cs typeface="Times New Roman" pitchFamily="18" charset="0"/>
                        </a:rPr>
                        <a:t>2</a:t>
                      </a:r>
                      <a:endParaRPr lang="en-US" i="1" dirty="0" smtClean="0">
                        <a:latin typeface="Times New Roman" pitchFamily="18" charset="0"/>
                        <a:cs typeface="Times New Roman" pitchFamily="18" charset="0"/>
                      </a:endParaRPr>
                    </a:p>
                    <a:p>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lstStyle/>
          <a:p>
            <a:pPr eaLnBrk="1" hangingPunct="1"/>
            <a:r>
              <a:rPr lang="en-US" smtClean="0"/>
              <a:t>Choice of Contract</a:t>
            </a:r>
          </a:p>
        </p:txBody>
      </p:sp>
      <p:sp>
        <p:nvSpPr>
          <p:cNvPr id="17411" name="Rectangle 3"/>
          <p:cNvSpPr>
            <a:spLocks noGrp="1" noChangeArrowheads="1"/>
          </p:cNvSpPr>
          <p:nvPr>
            <p:ph idx="1"/>
          </p:nvPr>
        </p:nvSpPr>
        <p:spPr/>
        <p:txBody>
          <a:bodyPr lIns="90488" tIns="44450" rIns="90488" bIns="44450"/>
          <a:lstStyle/>
          <a:p>
            <a:pPr eaLnBrk="1" hangingPunct="1"/>
            <a:r>
              <a:rPr lang="en-US" smtClean="0">
                <a:latin typeface="Arial" charset="0"/>
                <a:cs typeface="Arial" charset="0"/>
              </a:rPr>
              <a:t>Choose a delivery month that is as close as possible to, but later than, the end of the life of the hedge</a:t>
            </a:r>
          </a:p>
          <a:p>
            <a:pPr eaLnBrk="1" hangingPunct="1"/>
            <a:r>
              <a:rPr lang="en-US" smtClean="0">
                <a:latin typeface="Arial" charset="0"/>
                <a:cs typeface="Arial" charset="0"/>
              </a:rPr>
              <a:t>When there is no futures contract on the asset being hedged, choose the contract whose futures price is most highly correlated with the asset price. This is known as cross hedging.</a:t>
            </a:r>
          </a:p>
        </p:txBody>
      </p:sp>
      <p:sp>
        <p:nvSpPr>
          <p:cNvPr id="17412" name="Footer Placeholder 5"/>
          <p:cNvSpPr>
            <a:spLocks noGrp="1"/>
          </p:cNvSpPr>
          <p:nvPr>
            <p:ph type="ftr" sz="quarter" idx="11"/>
          </p:nvPr>
        </p:nvSpPr>
        <p:spPr>
          <a:noFill/>
        </p:spPr>
        <p:txBody>
          <a:bodyPr/>
          <a:lstStyle/>
          <a:p>
            <a:r>
              <a:rPr lang="en-US"/>
              <a:t>Options, Futures, and Other Derivatives, 8th Edition,  Copyright © John C. Hull 2012</a:t>
            </a:r>
          </a:p>
        </p:txBody>
      </p:sp>
      <p:sp>
        <p:nvSpPr>
          <p:cNvPr id="17413" name="Slide Number Placeholder 5"/>
          <p:cNvSpPr>
            <a:spLocks noGrp="1"/>
          </p:cNvSpPr>
          <p:nvPr>
            <p:ph type="sldNum" sz="quarter" idx="12"/>
          </p:nvPr>
        </p:nvSpPr>
        <p:spPr>
          <a:noFill/>
        </p:spPr>
        <p:txBody>
          <a:bodyPr/>
          <a:lstStyle/>
          <a:p>
            <a:fld id="{2CC7019C-B1BD-4331-8C69-E8B3ED851D38}" type="slidenum">
              <a:rPr lang="en-US" altLang="en-US" smtClean="0"/>
              <a:pPr/>
              <a:t>8</a:t>
            </a:fld>
            <a:endParaRPr lang="en-US" altLang="en-US"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lIns="92075" tIns="46038" rIns="92075" bIns="46038"/>
          <a:lstStyle/>
          <a:p>
            <a:pPr eaLnBrk="1" hangingPunct="1"/>
            <a:r>
              <a:rPr lang="en-US" smtClean="0"/>
              <a:t>Optimal Hedge Ratio </a:t>
            </a:r>
            <a:r>
              <a:rPr lang="en-US" sz="2700" smtClean="0"/>
              <a:t>(page 57)</a:t>
            </a:r>
          </a:p>
        </p:txBody>
      </p:sp>
      <p:sp>
        <p:nvSpPr>
          <p:cNvPr id="1028" name="Rectangle 3"/>
          <p:cNvSpPr>
            <a:spLocks noGrp="1" noChangeArrowheads="1"/>
          </p:cNvSpPr>
          <p:nvPr>
            <p:ph idx="1"/>
          </p:nvPr>
        </p:nvSpPr>
        <p:spPr>
          <a:xfrm>
            <a:off x="685800" y="2057400"/>
            <a:ext cx="7848600" cy="3733800"/>
          </a:xfrm>
        </p:spPr>
        <p:txBody>
          <a:bodyPr lIns="92075" tIns="46038" rIns="92075" bIns="46038"/>
          <a:lstStyle/>
          <a:p>
            <a:pPr eaLnBrk="1" hangingPunct="1">
              <a:buFont typeface="Wingdings" pitchFamily="2" charset="2"/>
              <a:buNone/>
              <a:defRPr/>
            </a:pPr>
            <a:r>
              <a:rPr lang="en-US" sz="2400" dirty="0" smtClean="0">
                <a:latin typeface="Arial" charset="0"/>
                <a:cs typeface="Arial" charset="0"/>
              </a:rPr>
              <a:t>	Proportion of the exposure that should optimally be hedged is											</a:t>
            </a:r>
          </a:p>
          <a:p>
            <a:pPr eaLnBrk="1" hangingPunct="1">
              <a:buFont typeface="Wingdings" pitchFamily="2" charset="2"/>
              <a:buNone/>
              <a:defRPr/>
            </a:pPr>
            <a:r>
              <a:rPr lang="en-US" sz="2400" dirty="0" smtClean="0">
                <a:latin typeface="Arial" charset="0"/>
                <a:cs typeface="Arial" charset="0"/>
              </a:rPr>
              <a:t>	where </a:t>
            </a:r>
          </a:p>
          <a:p>
            <a:pPr eaLnBrk="1" hangingPunct="1">
              <a:buFont typeface="Wingdings" pitchFamily="2" charset="2"/>
              <a:buNone/>
              <a:defRPr/>
            </a:pPr>
            <a:r>
              <a:rPr lang="en-US" sz="2400" dirty="0" smtClean="0">
                <a:latin typeface="Symbol" pitchFamily="18" charset="2"/>
                <a:cs typeface="Arial" charset="0"/>
              </a:rPr>
              <a:t>	</a:t>
            </a:r>
            <a:r>
              <a:rPr lang="en-US" sz="2400" dirty="0" err="1" smtClean="0">
                <a:latin typeface="Symbol" pitchFamily="18" charset="2"/>
                <a:cs typeface="Arial" charset="0"/>
              </a:rPr>
              <a:t>s</a:t>
            </a:r>
            <a:r>
              <a:rPr lang="en-US" sz="2400" i="1" baseline="-25000" dirty="0" err="1" smtClean="0">
                <a:latin typeface="+mj-lt"/>
                <a:cs typeface="Arial" charset="0"/>
              </a:rPr>
              <a:t>S</a:t>
            </a:r>
            <a:r>
              <a:rPr lang="en-US" sz="2400" dirty="0" smtClean="0">
                <a:latin typeface="Arial" charset="0"/>
                <a:cs typeface="Arial" charset="0"/>
              </a:rPr>
              <a:t> is the standard deviation of </a:t>
            </a:r>
            <a:r>
              <a:rPr lang="en-US" sz="2400" dirty="0" smtClean="0">
                <a:latin typeface="Symbol" pitchFamily="18" charset="2"/>
                <a:cs typeface="Arial" charset="0"/>
              </a:rPr>
              <a:t>D</a:t>
            </a:r>
            <a:r>
              <a:rPr lang="en-US" sz="2400" i="1" dirty="0" smtClean="0">
                <a:latin typeface="+mj-lt"/>
                <a:cs typeface="Arial" charset="0"/>
              </a:rPr>
              <a:t>S</a:t>
            </a:r>
            <a:r>
              <a:rPr lang="en-US" sz="2400" dirty="0" smtClean="0">
                <a:latin typeface="Arial" charset="0"/>
                <a:cs typeface="Arial" charset="0"/>
              </a:rPr>
              <a:t>, the change in the spot price during the hedging period, </a:t>
            </a:r>
          </a:p>
          <a:p>
            <a:pPr eaLnBrk="1" hangingPunct="1">
              <a:buFont typeface="Wingdings" pitchFamily="2" charset="2"/>
              <a:buNone/>
              <a:defRPr/>
            </a:pPr>
            <a:r>
              <a:rPr lang="en-US" sz="2400" dirty="0" smtClean="0">
                <a:latin typeface="Arial" charset="0"/>
                <a:cs typeface="Arial" charset="0"/>
              </a:rPr>
              <a:t>	</a:t>
            </a:r>
            <a:r>
              <a:rPr lang="en-US" sz="2400" dirty="0" err="1" smtClean="0">
                <a:latin typeface="Symbol" pitchFamily="18" charset="2"/>
                <a:cs typeface="Arial" charset="0"/>
              </a:rPr>
              <a:t>s</a:t>
            </a:r>
            <a:r>
              <a:rPr lang="en-US" sz="2400" i="1" baseline="-25000" dirty="0" err="1" smtClean="0">
                <a:latin typeface="+mj-lt"/>
                <a:cs typeface="Arial" charset="0"/>
              </a:rPr>
              <a:t>F</a:t>
            </a:r>
            <a:r>
              <a:rPr lang="en-US" sz="2400" dirty="0" smtClean="0">
                <a:latin typeface="Arial" charset="0"/>
                <a:cs typeface="Arial" charset="0"/>
              </a:rPr>
              <a:t> is the standard deviation of </a:t>
            </a:r>
            <a:r>
              <a:rPr lang="en-US" sz="2400" dirty="0" smtClean="0">
                <a:latin typeface="Symbol" pitchFamily="18" charset="2"/>
                <a:cs typeface="Arial" charset="0"/>
              </a:rPr>
              <a:t>D</a:t>
            </a:r>
            <a:r>
              <a:rPr lang="en-US" sz="2400" i="1" dirty="0" smtClean="0">
                <a:latin typeface="+mj-lt"/>
                <a:cs typeface="Arial" charset="0"/>
              </a:rPr>
              <a:t>F</a:t>
            </a:r>
            <a:r>
              <a:rPr lang="en-US" sz="2400" dirty="0" smtClean="0">
                <a:latin typeface="Arial" charset="0"/>
                <a:cs typeface="Arial" charset="0"/>
              </a:rPr>
              <a:t>, the change in the futures price during the hedging period</a:t>
            </a:r>
          </a:p>
          <a:p>
            <a:pPr eaLnBrk="1" hangingPunct="1">
              <a:buFont typeface="Wingdings" pitchFamily="2" charset="2"/>
              <a:buNone/>
              <a:defRPr/>
            </a:pPr>
            <a:r>
              <a:rPr lang="en-US" sz="2400" dirty="0" smtClean="0">
                <a:latin typeface="Arial" charset="0"/>
                <a:cs typeface="Arial" charset="0"/>
              </a:rPr>
              <a:t>	</a:t>
            </a:r>
            <a:r>
              <a:rPr lang="en-US" sz="2400" dirty="0" smtClean="0">
                <a:latin typeface="Symbol" pitchFamily="18" charset="2"/>
                <a:cs typeface="Arial" charset="0"/>
              </a:rPr>
              <a:t>r</a:t>
            </a:r>
            <a:r>
              <a:rPr lang="en-US" sz="2400" dirty="0" smtClean="0">
                <a:latin typeface="Arial" charset="0"/>
                <a:cs typeface="Arial" charset="0"/>
              </a:rPr>
              <a:t> is the coefficient of correlation between </a:t>
            </a:r>
            <a:r>
              <a:rPr lang="en-US" sz="2400" dirty="0" smtClean="0">
                <a:latin typeface="Symbol" pitchFamily="18" charset="2"/>
                <a:cs typeface="Arial" charset="0"/>
              </a:rPr>
              <a:t>D</a:t>
            </a:r>
            <a:r>
              <a:rPr lang="en-US" sz="2400" i="1" dirty="0" smtClean="0">
                <a:latin typeface="+mj-lt"/>
                <a:cs typeface="Arial" charset="0"/>
              </a:rPr>
              <a:t>S</a:t>
            </a:r>
            <a:r>
              <a:rPr lang="en-US" sz="2400" dirty="0" smtClean="0">
                <a:latin typeface="Arial" charset="0"/>
                <a:cs typeface="Arial" charset="0"/>
              </a:rPr>
              <a:t> and </a:t>
            </a:r>
            <a:r>
              <a:rPr lang="en-US" sz="2400" dirty="0" smtClean="0">
                <a:latin typeface="Symbol" pitchFamily="18" charset="2"/>
                <a:cs typeface="Arial" charset="0"/>
              </a:rPr>
              <a:t>D</a:t>
            </a:r>
            <a:r>
              <a:rPr lang="en-US" sz="2400" i="1" dirty="0" smtClean="0">
                <a:latin typeface="+mj-lt"/>
                <a:cs typeface="Arial" charset="0"/>
              </a:rPr>
              <a:t>F</a:t>
            </a:r>
            <a:r>
              <a:rPr lang="en-US" sz="2400" dirty="0" smtClean="0">
                <a:latin typeface="Arial" charset="0"/>
                <a:cs typeface="Arial" charset="0"/>
              </a:rPr>
              <a:t>.</a:t>
            </a:r>
          </a:p>
          <a:p>
            <a:pPr eaLnBrk="1" hangingPunct="1">
              <a:buFont typeface="Wingdings" pitchFamily="2" charset="2"/>
              <a:buNone/>
              <a:defRPr/>
            </a:pPr>
            <a:r>
              <a:rPr lang="en-US" sz="2400" i="1" dirty="0" smtClean="0">
                <a:latin typeface="Arial" charset="0"/>
                <a:cs typeface="Arial" charset="0"/>
              </a:rPr>
              <a:t>	</a:t>
            </a:r>
          </a:p>
        </p:txBody>
      </p:sp>
      <p:sp>
        <p:nvSpPr>
          <p:cNvPr id="1029" name="Footer Placeholder 6"/>
          <p:cNvSpPr>
            <a:spLocks noGrp="1"/>
          </p:cNvSpPr>
          <p:nvPr>
            <p:ph type="ftr" sz="quarter" idx="11"/>
          </p:nvPr>
        </p:nvSpPr>
        <p:spPr>
          <a:noFill/>
        </p:spPr>
        <p:txBody>
          <a:bodyPr/>
          <a:lstStyle/>
          <a:p>
            <a:r>
              <a:rPr lang="en-US"/>
              <a:t>Options, Futures, and Other Derivatives, 8th Edition,  Copyright © John C. Hull 2012</a:t>
            </a:r>
          </a:p>
        </p:txBody>
      </p:sp>
      <p:sp>
        <p:nvSpPr>
          <p:cNvPr id="1030" name="Slide Number Placeholder 5"/>
          <p:cNvSpPr>
            <a:spLocks noGrp="1"/>
          </p:cNvSpPr>
          <p:nvPr>
            <p:ph type="sldNum" sz="quarter" idx="12"/>
          </p:nvPr>
        </p:nvSpPr>
        <p:spPr>
          <a:noFill/>
        </p:spPr>
        <p:txBody>
          <a:bodyPr/>
          <a:lstStyle/>
          <a:p>
            <a:fld id="{BE6E5A59-8B80-4CCE-B35F-5CAAE8E1046B}" type="slidenum">
              <a:rPr lang="en-US" altLang="en-US" smtClean="0"/>
              <a:pPr/>
              <a:t>9</a:t>
            </a:fld>
            <a:endParaRPr lang="en-US" altLang="en-US" smtClean="0"/>
          </a:p>
        </p:txBody>
      </p:sp>
      <p:graphicFrame>
        <p:nvGraphicFramePr>
          <p:cNvPr id="1026" name="Object 4"/>
          <p:cNvGraphicFramePr>
            <a:graphicFrameLocks noChangeAspect="1"/>
          </p:cNvGraphicFramePr>
          <p:nvPr/>
        </p:nvGraphicFramePr>
        <p:xfrm>
          <a:off x="3252788" y="2538413"/>
          <a:ext cx="1300162" cy="788987"/>
        </p:xfrm>
        <a:graphic>
          <a:graphicData uri="http://schemas.openxmlformats.org/presentationml/2006/ole">
            <p:oleObj spid="_x0000_s1026" name="Equation" r:id="rId4" imgW="622080" imgH="406080" progId="Equation.3">
              <p:embed/>
            </p:oleObj>
          </a:graphicData>
        </a:graphic>
      </p:graphicFrame>
    </p:spTree>
  </p:cSld>
  <p:clrMapOvr>
    <a:masterClrMapping/>
  </p:clrMapOvr>
  <p:transition/>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Ch02HullOFOD8thlEdition</Template>
  <TotalTime>257</TotalTime>
  <Words>1091</Words>
  <Application>Microsoft Office PowerPoint</Application>
  <PresentationFormat>On-screen Show (4:3)</PresentationFormat>
  <Paragraphs>143</Paragraphs>
  <Slides>18</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Times New Roman</vt:lpstr>
      <vt:lpstr>Tahoma</vt:lpstr>
      <vt:lpstr>Calibri</vt:lpstr>
      <vt:lpstr>Wingdings</vt:lpstr>
      <vt:lpstr>Symbol</vt:lpstr>
      <vt:lpstr>Wingdings 2</vt:lpstr>
      <vt:lpstr>Global</vt:lpstr>
      <vt:lpstr>Microsoft Equation 3.0</vt:lpstr>
      <vt:lpstr>Chapter 3 Hedging Strategies Using Futures</vt:lpstr>
      <vt:lpstr>Long &amp; Short Hedges </vt:lpstr>
      <vt:lpstr>Arguments in Favor of Hedging</vt:lpstr>
      <vt:lpstr>Arguments against Hedging</vt:lpstr>
      <vt:lpstr>Basis Risk</vt:lpstr>
      <vt:lpstr>Long Hedge for Purchase of an Asset </vt:lpstr>
      <vt:lpstr>Short Hedge for Sale of an Asset </vt:lpstr>
      <vt:lpstr>Choice of Contract</vt:lpstr>
      <vt:lpstr>Optimal Hedge Ratio (page 57)</vt:lpstr>
      <vt:lpstr>Optimal Number of Contracts</vt:lpstr>
      <vt:lpstr>Example (Pages 59-60)</vt:lpstr>
      <vt:lpstr>Example continued</vt:lpstr>
      <vt:lpstr>Hedging Using Index Futures (Page 61)</vt:lpstr>
      <vt:lpstr>Example</vt:lpstr>
      <vt:lpstr>Changing Beta</vt:lpstr>
      <vt:lpstr>Why Hedge Equity Returns</vt:lpstr>
      <vt:lpstr>Stack and Roll (page 65-66)</vt:lpstr>
      <vt:lpstr>Liquidity Issues (See Business Snapshot 3.2)</vt:lpstr>
    </vt:vector>
  </TitlesOfParts>
  <Company>Joseph L. Rotman School of Management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Hedging Strategies Using Futures</dc:title>
  <dc:subject>Options, Futures, and Other Derivatives, 8e</dc:subject>
  <dc:creator>John C. Hull</dc:creator>
  <cp:keywords>Chapter 3</cp:keywords>
  <dc:description>Copyright 2011 by John C. Hull. All Rights Reserved. Published 2011</dc:description>
  <cp:lastModifiedBy>Hull</cp:lastModifiedBy>
  <cp:revision>28</cp:revision>
  <dcterms:created xsi:type="dcterms:W3CDTF">2008-05-29T16:38:10Z</dcterms:created>
  <dcterms:modified xsi:type="dcterms:W3CDTF">2011-05-16T01:56:15Z</dcterms:modified>
</cp:coreProperties>
</file>