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7C7-8F72-4254-BD71-015B3F37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A4C50-C78C-4854-8BDF-14F2335E4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D6FB4-E3CE-4145-A14F-1BF7D3F4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CBD48-CA09-4983-9285-632096DC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D7A2CD-1F3C-423D-A470-22C5D978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5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B5EAF-D23C-4610-BDB5-AC866030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D8DAA-06BF-4825-85D6-939A90289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CFB15-BFBE-4B02-9F34-4812EB6B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0C55C-3D22-4981-AAEA-F6EC167B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4EB55-BA79-47DA-9FD3-C0066161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69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D906A2-99EF-4357-B786-BF55DD20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C4D4EA-A49E-4D10-A60E-476F5E08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911E2C-000D-4DCF-A72C-DAF0E3B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73BF9-7318-4BAA-A6EC-A6101A25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7A3BD-30AD-4342-B5D8-9EF5F1A1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62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00024-B112-4E95-B187-49BA78A0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0F436-C440-44F2-BAA5-F94454D6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E6C6E-2BBE-467C-BCBE-53993A2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C3E8A-C617-425E-BF0F-3C631958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E87D5B-C074-4220-BF4B-4AE1BA89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23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97FAF-5010-4E5B-B615-079E8247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E61DD-62CB-44D8-81B5-033E18AC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F3E1B-DF2A-4A8C-8E00-61BAB735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3909C-1EA9-4CB2-9324-9FF52459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D6169-3B1D-4990-9E8B-A01887F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F2DD0-1A46-46B8-B190-E4A8FF5D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8136B-7B5F-485F-9442-FE0213CBD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C179B-0A3B-4300-8D23-C291B3C5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7FFE1-EA70-424D-BB6F-DB22E52C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459C9-6FE5-4888-9476-6DFC5D32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44FE7-A540-4ACF-9EE7-5CE40BE7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86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8415-04F1-46F9-872E-9BAE196D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09961-9150-49B6-AD5B-2A77F3B3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14E1C-05EC-4577-BF6E-0A004A9F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25297F-5C5F-47C1-B8DE-953FF7884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D76476-294E-4FD5-B0F9-C12C03C76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5EE1ED-03CA-4FA4-91D9-CAA708D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FFAD05-186D-4B99-99F3-F2398C62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E2A845-17BB-48F3-AFF9-9E310587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4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F09DB-9459-45C7-8DDF-DA058BD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A4A53-1914-452A-9D1C-E48502B4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38B79-BC4A-4F6E-8147-20BCD7CE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139FB6-9BF7-4306-BED0-CDC4F80E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3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DFEB32-3A47-4B6F-8533-C331705D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73B7C5-8C27-4A74-B32D-8750FD10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FD438-311D-4FE4-A63E-C3ACEE87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7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A2F0C-04EF-4BF5-A6A5-75921089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A849A-DE61-4CC7-B187-B153D024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9BF299-B10F-4AC8-ADE9-4858A99D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0BEDD-5821-40D7-BF3E-D6B80E71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15E91-19F4-4BD9-81AE-692D1CD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958BC-1C7F-41CF-BE0E-2A641E6B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1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694E3-EE8D-4816-93FA-DB800A74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160B17-C320-430E-BF76-34068193D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2B942E-5366-41EE-86DE-697B192F1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108855-3309-4BF7-8CE4-C8DE682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0C468-2820-4CB6-82CA-616581A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127E5-E90C-479C-B7F3-D28FF26E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5000"/>
                <a:lumOff val="75000"/>
                <a:alpha val="50000"/>
              </a:schemeClr>
            </a:gs>
            <a:gs pos="100000">
              <a:schemeClr val="accent5">
                <a:lumMod val="0"/>
                <a:lumOff val="100000"/>
              </a:schemeClr>
            </a:gs>
            <a:gs pos="0">
              <a:schemeClr val="accent5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A4EAE4-B4BD-4496-B334-0A3E1633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E84FB7-8231-423A-B0D1-7D698D09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27BD9-CF0F-4469-979E-628FC51F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B756-5FE2-4865-8E91-F8110E571316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17AF7-1746-476D-8FC7-996029686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A2825-2914-48F5-91BC-D8306033E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3471-B343-4CFE-A926-C137C7F20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3503-D588-4597-9793-BA28CB6D1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016FE-DAC5-4CF9-A7C0-4F3329613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564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tonnelle</dc:creator>
  <cp:lastModifiedBy>nathan tonnelle</cp:lastModifiedBy>
  <cp:revision>3</cp:revision>
  <dcterms:created xsi:type="dcterms:W3CDTF">2020-05-21T01:26:07Z</dcterms:created>
  <dcterms:modified xsi:type="dcterms:W3CDTF">2020-05-21T01:40:37Z</dcterms:modified>
</cp:coreProperties>
</file>