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EE67C7-8F72-4254-BD71-015B3F37D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AA4C50-C78C-4854-8BDF-14F2335E4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3D6FB4-E3CE-4145-A14F-1BF7D3F4D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B756-5FE2-4865-8E91-F8110E571316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2CBD48-CA09-4983-9285-632096DC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D7A2CD-1F3C-423D-A470-22C5D978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3471-B343-4CFE-A926-C137C7F202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56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5B5EAF-D23C-4610-BDB5-AC866030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9D8DAA-06BF-4825-85D6-939A90289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FCFB15-BFBE-4B02-9F34-4812EB6BC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B756-5FE2-4865-8E91-F8110E571316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00C55C-3D22-4981-AAEA-F6EC167B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04EB55-BA79-47DA-9FD3-C0066161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3471-B343-4CFE-A926-C137C7F202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69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6D906A2-99EF-4357-B786-BF55DD206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8C4D4EA-A49E-4D10-A60E-476F5E081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911E2C-000D-4DCF-A72C-DAF0E3B9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B756-5FE2-4865-8E91-F8110E571316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673BF9-7318-4BAA-A6EC-A6101A25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37A3BD-30AD-4342-B5D8-9EF5F1A16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3471-B343-4CFE-A926-C137C7F202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62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500024-B112-4E95-B187-49BA78A0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B0F436-C440-44F2-BAA5-F94454D6E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3E6C6E-2BBE-467C-BCBE-53993A20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B756-5FE2-4865-8E91-F8110E571316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5C3E8A-C617-425E-BF0F-3C631958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E87D5B-C074-4220-BF4B-4AE1BA89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3471-B343-4CFE-A926-C137C7F202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23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B97FAF-5010-4E5B-B615-079E8247F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DE61DD-62CB-44D8-81B5-033E18AC9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6F3E1B-DF2A-4A8C-8E00-61BAB7355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B756-5FE2-4865-8E91-F8110E571316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D3909C-1EA9-4CB2-9324-9FF52459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3D6169-3B1D-4990-9E8B-A01887F1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3471-B343-4CFE-A926-C137C7F202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06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9F2DD0-1A46-46B8-B190-E4A8FF5D8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68136B-7B5F-485F-9442-FE0213CBD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7C179B-0A3B-4300-8D23-C291B3C5F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47FFE1-EA70-424D-BB6F-DB22E52CB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B756-5FE2-4865-8E91-F8110E571316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2459C9-6FE5-4888-9476-6DFC5D32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D44FE7-A540-4ACF-9EE7-5CE40BE7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3471-B343-4CFE-A926-C137C7F202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86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B78415-04F1-46F9-872E-9BAE196D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F09961-9150-49B6-AD5B-2A77F3B38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0714E1C-05EC-4577-BF6E-0A004A9FA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625297F-5C5F-47C1-B8DE-953FF7884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DD76476-294E-4FD5-B0F9-C12C03C76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15EE1ED-03CA-4FA4-91D9-CAA708D0D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B756-5FE2-4865-8E91-F8110E571316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EFFAD05-186D-4B99-99F3-F2398C62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E2A845-17BB-48F3-AFF9-9E310587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3471-B343-4CFE-A926-C137C7F202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54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F09DB-9459-45C7-8DDF-DA058BDD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7A4A53-1914-452A-9D1C-E48502B41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B756-5FE2-4865-8E91-F8110E571316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638B79-BC4A-4F6E-8147-20BCD7CE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139FB6-9BF7-4306-BED0-CDC4F80E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3471-B343-4CFE-A926-C137C7F202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34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CDFEB32-3A47-4B6F-8533-C331705D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B756-5FE2-4865-8E91-F8110E571316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873B7C5-8C27-4A74-B32D-8750FD10F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6FD438-311D-4FE4-A63E-C3ACEE87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3471-B343-4CFE-A926-C137C7F202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72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DA2F0C-04EF-4BF5-A6A5-75921089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A849A-DE61-4CC7-B187-B153D0241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9BF299-B10F-4AC8-ADE9-4858A99DD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10BEDD-5821-40D7-BF3E-D6B80E716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B756-5FE2-4865-8E91-F8110E571316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F15E91-19F4-4BD9-81AE-692D1CDA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0958BC-1C7F-41CF-BE0E-2A641E6B2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3471-B343-4CFE-A926-C137C7F202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251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D694E3-EE8D-4816-93FA-DB800A74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3160B17-C320-430E-BF76-34068193D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2B942E-5366-41EE-86DE-697B192F1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108855-3309-4BF7-8CE4-C8DE68281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B756-5FE2-4865-8E91-F8110E571316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30C468-2820-4CB6-82CA-616581A15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5127E5-E90C-479C-B7F3-D28FF26E6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3471-B343-4CFE-A926-C137C7F202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28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5000"/>
                <a:lumOff val="75000"/>
                <a:alpha val="50000"/>
              </a:schemeClr>
            </a:gs>
            <a:gs pos="100000">
              <a:schemeClr val="accent5">
                <a:lumMod val="0"/>
                <a:lumOff val="100000"/>
              </a:schemeClr>
            </a:gs>
            <a:gs pos="0">
              <a:schemeClr val="accent5">
                <a:lumMod val="10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9A4EAE4-B4BD-4496-B334-0A3E1633D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E84FB7-8231-423A-B0D1-7D698D09F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A27BD9-CF0F-4469-979E-628FC51F9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7B756-5FE2-4865-8E91-F8110E571316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C17AF7-1746-476D-8FC7-996029686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4A2825-2914-48F5-91BC-D8306033E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E3471-B343-4CFE-A926-C137C7F202A8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29BE44C-10EA-4897-806E-72D32DAF67D6}"/>
              </a:ext>
            </a:extLst>
          </p:cNvPr>
          <p:cNvPicPr/>
          <p:nvPr userDrawn="1"/>
        </p:nvPicPr>
        <p:blipFill rotWithShape="1">
          <a:blip r:embed="rId13"/>
          <a:srcRect l="46271" t="31989" r="45132" b="52854"/>
          <a:stretch/>
        </p:blipFill>
        <p:spPr bwMode="auto">
          <a:xfrm>
            <a:off x="11047158" y="136525"/>
            <a:ext cx="1052195" cy="10439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06E12DA-F89A-436B-AD37-78183FFE8883}"/>
              </a:ext>
            </a:extLst>
          </p:cNvPr>
          <p:cNvSpPr txBox="1"/>
          <p:nvPr userDrawn="1"/>
        </p:nvSpPr>
        <p:spPr>
          <a:xfrm>
            <a:off x="11100816" y="185738"/>
            <a:ext cx="960120" cy="92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?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F350C1-8B42-4A64-95CB-4E2585737038}"/>
              </a:ext>
            </a:extLst>
          </p:cNvPr>
          <p:cNvSpPr/>
          <p:nvPr userDrawn="1"/>
        </p:nvSpPr>
        <p:spPr>
          <a:xfrm>
            <a:off x="0" y="-164008"/>
            <a:ext cx="3051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effectLst>
                  <a:reflection blurRad="6350" stA="55000" endA="300" endPos="11000" dir="5400000" sy="-100000" algn="bl" rotWithShape="0"/>
                </a:effectLst>
              </a:rPr>
              <a:t>URCAmod</a:t>
            </a:r>
          </a:p>
        </p:txBody>
      </p:sp>
    </p:spTree>
    <p:extLst>
      <p:ext uri="{BB962C8B-B14F-4D97-AF65-F5344CB8AC3E}">
        <p14:creationId xmlns:p14="http://schemas.microsoft.com/office/powerpoint/2010/main" val="80658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5E3503-D588-4597-9793-BA28CB6D1D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C016FE-DAC5-4CF9-A7C0-4F33296133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5646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nathan tonnelle</dc:creator>
  <cp:lastModifiedBy>nathan tonnelle</cp:lastModifiedBy>
  <cp:revision>4</cp:revision>
  <dcterms:created xsi:type="dcterms:W3CDTF">2020-05-21T01:26:07Z</dcterms:created>
  <dcterms:modified xsi:type="dcterms:W3CDTF">2020-05-25T06:23:40Z</dcterms:modified>
</cp:coreProperties>
</file>