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1edca6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1edca6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1edca61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1edca61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edca6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1edca6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1edca6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1edca6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1edca6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1edca6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1edca6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1edca6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1edca6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1edca6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1edca6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1edca6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1edca61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1edca61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1edca6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1edca6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1edca6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1edca6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706.0376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arxiv.org/abs/1706.0376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Attention Is All You Need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Mikhail Yurushkin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75" y="607650"/>
            <a:ext cx="59817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825" y="516325"/>
            <a:ext cx="59055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Theories without proves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3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 of multi-head attention helps to capture contexts of different length with constant complexity.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Enables </a:t>
            </a:r>
            <a:r>
              <a:rPr lang="en-GB"/>
              <a:t>parallelization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Killer of CNN/RNN?!  Self-attention rocks!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Transformer is implemented in </a:t>
            </a:r>
            <a:r>
              <a:rPr lang="en-GB"/>
              <a:t>Yandex.Translate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Recap: Attention (</a:t>
            </a:r>
            <a:r>
              <a:rPr lang="en-GB"/>
              <a:t>Dzmitry Bahdanau, 2014)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0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It’s used</a:t>
            </a:r>
            <a:r>
              <a:rPr lang="en-GB"/>
              <a:t> with traditional LSTM/RNN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Helps to process long input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FF0000"/>
                </a:solidFill>
              </a:rPr>
              <a:t>Strongly sequential.</a:t>
            </a:r>
            <a:r>
              <a:rPr lang="en-GB"/>
              <a:t> Can’t be used for parallel processing of input words.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Is it possible to fix this issue?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381" y="1110575"/>
            <a:ext cx="2742283" cy="3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CNN’based SOTA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https://arxiv.org/abs/1706.03762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Convolutional Sequence to Sequence Learning (Facebook AI,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</a:t>
            </a:r>
            <a:r>
              <a:rPr lang="en-GB"/>
              <a:t>ully convolutional and parallel approach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Close input elements interact at lower layers while distant interacts at higher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Positional embeddings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Multi-step attention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The </a:t>
            </a:r>
            <a:r>
              <a:rPr lang="en-GB">
                <a:solidFill>
                  <a:srgbClr val="FF0000"/>
                </a:solidFill>
              </a:rPr>
              <a:t>calculations </a:t>
            </a:r>
            <a:r>
              <a:rPr lang="en-GB">
                <a:solidFill>
                  <a:srgbClr val="FF0000"/>
                </a:solidFill>
              </a:rPr>
              <a:t>number grows with the distance between those positions :(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00" y="67625"/>
            <a:ext cx="3596174" cy="50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690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now smth completely different: Transformer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67125" y="1814800"/>
            <a:ext cx="47850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a traditional RNN/CNN!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Attention Is All You Need (Google,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https://arxiv.org/abs/1706.03762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elf-attention - no extra information is coming from outside.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Transformer captures context of any length with constant complexity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574625" y="489600"/>
            <a:ext cx="50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Encoder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74625" y="1152475"/>
            <a:ext cx="52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word is processed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Usage of short-cut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Multi-head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shape is equal to output shape. Stacking is performed 6 times.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63" y="382600"/>
            <a:ext cx="22764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849350" y="445025"/>
            <a:ext cx="39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Multi-head attention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134600" y="1152475"/>
            <a:ext cx="369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word is connected with other words via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attention layers learn particular features of word (</a:t>
            </a:r>
            <a:r>
              <a:rPr lang="en-GB"/>
              <a:t>grammatical/</a:t>
            </a:r>
            <a:r>
              <a:rPr lang="en-GB"/>
              <a:t>syntactic/etc features)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5325"/>
            <a:ext cx="4581551" cy="32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983075" y="3383700"/>
            <a:ext cx="411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10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00">
                <a:solidFill>
                  <a:srgbClr val="0066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attention</a:t>
            </a: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(Q, K, V):</a:t>
            </a:r>
            <a:b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num = np.dot(Q, K.T)</a:t>
            </a:r>
            <a:b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denum = np.sqrt(K.shape[</a:t>
            </a:r>
            <a:r>
              <a:rPr b="1" lang="en-GB" sz="1000">
                <a:solidFill>
                  <a:srgbClr val="0000D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000">
                <a:solidFill>
                  <a:srgbClr val="0088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0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np.dot(softmax(num / denum), V)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Self-attention vs RNN/CNN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Minimize total computational complexity per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Maximize amount of parallelizable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Minimize maximum path length between any two input and output positions in network composed of the different layer types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75" y="186825"/>
            <a:ext cx="5309020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574625" y="489600"/>
            <a:ext cx="50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Decoder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574625" y="1152475"/>
            <a:ext cx="52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Still sequential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Multi-head attention for previous decoded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multi-head attention for input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shape is equal to output shape. Stacking is performed 6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- softmax +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76" y="44575"/>
            <a:ext cx="20028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