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35DF5-D203-4BBB-8C0A-BB78C417B8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293246-AD90-42F2-B3A0-3E799DF0F2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A2E534-4EF9-4503-B238-323DA32D9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AABA1-3108-493E-AF31-C1E997233423}" type="datetimeFigureOut">
              <a:rPr lang="en-US" smtClean="0"/>
              <a:t>8/17/2018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BDEED4-33CC-4CCA-A559-38ADCDEFF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2FA991-A1F5-46B5-80C4-A1C18A8C6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7A5FC-9890-445C-8133-0EAC5F349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201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788E4-B62E-4E18-BAB0-786D09660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47D55E-80D1-4033-B9F2-FCD0E4576D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FDCCCF-C96B-4C57-A5F4-36D54E47D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AABA1-3108-493E-AF31-C1E997233423}" type="datetimeFigureOut">
              <a:rPr lang="en-US" smtClean="0"/>
              <a:t>8/17/2018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DB50E1-F4BE-46EA-9F4F-9179DD929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E6DB76-FAD8-4BD4-A730-FEAD29DC5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7A5FC-9890-445C-8133-0EAC5F349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570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197F64-7096-422F-8760-A1FF60A764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BC9F79-B6E7-4BBF-ACD1-88782063C2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E74C3E-5917-4372-B47E-4E4A00232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AABA1-3108-493E-AF31-C1E997233423}" type="datetimeFigureOut">
              <a:rPr lang="en-US" smtClean="0"/>
              <a:t>8/17/2018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D6AFEA-8711-4A15-9A81-6F8B6AC2E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58ACD2-59C5-4376-B73C-68109A939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7A5FC-9890-445C-8133-0EAC5F349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489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132E5-E88C-4FDB-94E2-A419A9D27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3E3045-CE13-4FED-832F-5E3FCE0A9C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6421A3-F1FC-4A09-ACF0-564C58BF8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AABA1-3108-493E-AF31-C1E997233423}" type="datetimeFigureOut">
              <a:rPr lang="en-US" smtClean="0"/>
              <a:t>8/17/2018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42AC8C-E0CD-45B7-9E76-8EF47ADDD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FBF850-3770-4BE2-9F2C-EE0BBBC86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7A5FC-9890-445C-8133-0EAC5F349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294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78A37-2D19-40A2-8A93-6BEB0DBA7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FB0A03-B2EA-4C69-9F43-40A4069B43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FA37B6-D6B7-4E55-86A6-E1366E88D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AABA1-3108-493E-AF31-C1E997233423}" type="datetimeFigureOut">
              <a:rPr lang="en-US" smtClean="0"/>
              <a:t>8/17/2018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8CCB08-928A-4782-B066-5D3C16D45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EA9B85-E9CA-405B-AEC5-7A4B3D424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7A5FC-9890-445C-8133-0EAC5F349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004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14E04-322D-411C-AB05-BEF4CF330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17248-1D5C-4878-BB84-055034FEA9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699098-476F-44A8-A8E3-5F34BE8C40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0D46F4-532D-4F88-AA66-EA51B30F1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AABA1-3108-493E-AF31-C1E997233423}" type="datetimeFigureOut">
              <a:rPr lang="en-US" smtClean="0"/>
              <a:t>8/17/2018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F89C4F-AB39-470C-B6A5-687CBCC2B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A10339-0A4C-4101-B3CF-FCF5E7173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7A5FC-9890-445C-8133-0EAC5F349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022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37588-F573-48C1-86D2-0828D8377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FDEC61-123F-4553-A858-B35205AEEB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7149D6-BBF1-42F0-9B96-0B654D6BB7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C14163-E832-431F-98AE-BB20C74DC7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0DE4A9-5053-46FB-84F8-A78201DC4E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9EC47C-1E50-4848-907F-503DEE735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AABA1-3108-493E-AF31-C1E997233423}" type="datetimeFigureOut">
              <a:rPr lang="en-US" smtClean="0"/>
              <a:t>8/17/2018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8CCCDD-42E4-4053-911B-08CF2EB9E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D1B005-B1AE-45DD-B55F-6DEF30160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7A5FC-9890-445C-8133-0EAC5F349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988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8D36F-6BD9-440F-A06C-F0DFCBF2F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1A084B-74DB-4962-815E-EB7625F0A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AABA1-3108-493E-AF31-C1E997233423}" type="datetimeFigureOut">
              <a:rPr lang="en-US" smtClean="0"/>
              <a:t>8/17/2018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4346CE-F987-4258-B5A5-95D2EB856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EC86AE-1DE5-487D-8C8C-34806DFD2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7A5FC-9890-445C-8133-0EAC5F349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109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7B21F6-0B52-4649-871E-3E2516669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AABA1-3108-493E-AF31-C1E997233423}" type="datetimeFigureOut">
              <a:rPr lang="en-US" smtClean="0"/>
              <a:t>8/17/2018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4CDFA2-7AAE-4DC3-8791-928E0324E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F84B01-E390-45EB-BE46-9209AB34A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7A5FC-9890-445C-8133-0EAC5F349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309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B6E54-83A7-4F54-8211-8C1749477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52003-D857-43AE-8221-1A378EB392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238A71-804A-4074-9734-24E69BC3A7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C9919E-0EE8-4A63-A526-43FC440B5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AABA1-3108-493E-AF31-C1E997233423}" type="datetimeFigureOut">
              <a:rPr lang="en-US" smtClean="0"/>
              <a:t>8/17/2018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0F0BA8-52C5-4103-A4A2-CF0A522D2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C93083-8A6E-4504-92B8-4494ACBA9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7A5FC-9890-445C-8133-0EAC5F349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879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7FF45-D469-402A-8FB9-3A3B36481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D8AB9D-DBBC-4AC3-95C0-B07F84DDDD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E37C75-8E6B-46D1-B99F-FB187690AC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24A797-E03D-46DF-B077-18C96E807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AABA1-3108-493E-AF31-C1E997233423}" type="datetimeFigureOut">
              <a:rPr lang="en-US" smtClean="0"/>
              <a:t>8/17/2018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BB9CE5-F8D8-440F-BF3B-F27D72117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24AE54-1119-4744-A83C-55AC5B635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7A5FC-9890-445C-8133-0EAC5F349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637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1BD513-541C-4C20-BDD2-4EC08FD50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D2502E-DC47-4DDB-BCA2-B37F1E88D9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CF18EF-4C96-4A65-A731-9782586BAD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AABA1-3108-493E-AF31-C1E997233423}" type="datetimeFigureOut">
              <a:rPr lang="en-US" smtClean="0"/>
              <a:t>8/17/2018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E7123-3795-4EED-A3F2-AC75C612E2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37C25C-C04E-49A1-B682-B7DE659CF8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E7A5FC-9890-445C-8133-0EAC5F349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260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A1D9F1B-2634-4050-A61C-8D3BD963D772}"/>
              </a:ext>
            </a:extLst>
          </p:cNvPr>
          <p:cNvGrpSpPr/>
          <p:nvPr/>
        </p:nvGrpSpPr>
        <p:grpSpPr>
          <a:xfrm>
            <a:off x="0" y="0"/>
            <a:ext cx="4079631" cy="4167554"/>
            <a:chOff x="0" y="0"/>
            <a:chExt cx="4079631" cy="4167554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093689BA-3D5C-4A5E-B269-6AAE0FF48E6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0"/>
              <a:ext cx="4079631" cy="4167554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2A00CDF-C89E-44E2-B0EA-02F3F4227384}"/>
                </a:ext>
              </a:extLst>
            </p:cNvPr>
            <p:cNvSpPr/>
            <p:nvPr/>
          </p:nvSpPr>
          <p:spPr>
            <a:xfrm>
              <a:off x="2426677" y="2171700"/>
              <a:ext cx="1652954" cy="187276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75698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0319AC2-92BE-4914-92F2-EE3333570ECE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8065477" cy="4536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995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0FFC1E24-9CD6-4668-835E-B587146C24DB}"/>
              </a:ext>
            </a:extLst>
          </p:cNvPr>
          <p:cNvGrpSpPr/>
          <p:nvPr/>
        </p:nvGrpSpPr>
        <p:grpSpPr>
          <a:xfrm>
            <a:off x="0" y="1"/>
            <a:ext cx="8456245" cy="4756638"/>
            <a:chOff x="0" y="1"/>
            <a:chExt cx="8456245" cy="4756638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1C74F27C-C88C-4FC5-B35E-5BA1CF2E58AA}"/>
                </a:ext>
              </a:extLst>
            </p:cNvPr>
            <p:cNvGrpSpPr/>
            <p:nvPr/>
          </p:nvGrpSpPr>
          <p:grpSpPr>
            <a:xfrm>
              <a:off x="0" y="1"/>
              <a:ext cx="8456245" cy="4756638"/>
              <a:chOff x="0" y="0"/>
              <a:chExt cx="12192000" cy="6858000"/>
            </a:xfrm>
          </p:grpSpPr>
          <p:pic>
            <p:nvPicPr>
              <p:cNvPr id="2" name="Picture 1">
                <a:extLst>
                  <a:ext uri="{FF2B5EF4-FFF2-40B4-BE49-F238E27FC236}">
                    <a16:creationId xmlns:a16="http://schemas.microsoft.com/office/drawing/2014/main" id="{871F8C8D-6836-4842-9243-9A213B3166C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  <p:cxnSp>
            <p:nvCxnSpPr>
              <p:cNvPr id="6" name="Straight Arrow Connector 5">
                <a:extLst>
                  <a:ext uri="{FF2B5EF4-FFF2-40B4-BE49-F238E27FC236}">
                    <a16:creationId xmlns:a16="http://schemas.microsoft.com/office/drawing/2014/main" id="{43AC2814-487D-45DC-8CD7-3BA51A932B8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861014" y="1453165"/>
                <a:ext cx="593218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8194A8D9-7448-43BE-9E10-696EF34421E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492845" y="1016479"/>
                <a:ext cx="0" cy="791015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DE88A00A-AA1D-47D8-8304-3E3C01BD0DA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7715" y="4175848"/>
                <a:ext cx="503401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5D25C18-BBD7-45D6-A89D-61136B938074}"/>
                  </a:ext>
                </a:extLst>
              </p:cNvPr>
              <p:cNvSpPr txBox="1"/>
              <p:nvPr/>
            </p:nvSpPr>
            <p:spPr>
              <a:xfrm>
                <a:off x="8365495" y="1253479"/>
                <a:ext cx="2409544" cy="3993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1) Cursor after code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4EBE954-F897-42BC-A71D-2FAC75B41649}"/>
                  </a:ext>
                </a:extLst>
              </p:cNvPr>
              <p:cNvSpPr txBox="1"/>
              <p:nvPr/>
            </p:nvSpPr>
            <p:spPr>
              <a:xfrm>
                <a:off x="9656414" y="1780446"/>
                <a:ext cx="1720225" cy="3993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2) “Run” button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B0DB341-A22D-442B-893F-754D099FD54E}"/>
                  </a:ext>
                </a:extLst>
              </p:cNvPr>
              <p:cNvSpPr txBox="1"/>
              <p:nvPr/>
            </p:nvSpPr>
            <p:spPr>
              <a:xfrm>
                <a:off x="910143" y="3968684"/>
                <a:ext cx="1863903" cy="3993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3) Executed code</a:t>
                </a:r>
              </a:p>
            </p:txBody>
          </p:sp>
        </p:grp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5997ED96-9108-4750-8718-0B67571C5F9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28734" y="1599976"/>
              <a:ext cx="1156970" cy="561957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433046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77CA873-24B5-407C-A9BE-CFB8C68E439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4034530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76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1285</TotalTime>
  <Words>15</Words>
  <Application>Microsoft Office PowerPoint</Application>
  <PresentationFormat>Widescreen</PresentationFormat>
  <Paragraphs>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Brouwer, Nathan</dc:creator>
  <cp:lastModifiedBy>Brouwer, Nathan</cp:lastModifiedBy>
  <cp:revision>4</cp:revision>
  <dcterms:created xsi:type="dcterms:W3CDTF">2018-08-17T14:50:03Z</dcterms:created>
  <dcterms:modified xsi:type="dcterms:W3CDTF">2018-08-18T12:15:34Z</dcterms:modified>
</cp:coreProperties>
</file>