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1" autoAdjust="0"/>
    <p:restoredTop sz="94660"/>
  </p:normalViewPr>
  <p:slideViewPr>
    <p:cSldViewPr snapToGrid="0">
      <p:cViewPr>
        <p:scale>
          <a:sx n="60" d="100"/>
          <a:sy n="60" d="100"/>
        </p:scale>
        <p:origin x="132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A330-9423-47DF-9F9D-A88BE251D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FE0C5-6BBC-4255-9A87-706366146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FC73A-72CE-4994-BC6E-84DD7D23F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70E1-46D6-4928-9799-872661038B2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8CF4C-9DD8-4A97-97DF-6ED4AC06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B0AB9-FA60-463E-81F9-36AFC48D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6271-E245-45F0-8F50-A9B48E1F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8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C105F-4BE6-4319-833A-82071A5A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455C1-3E32-4A59-A94F-79CC06E65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B1054-D4C5-4070-8BE6-7E5691A7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70E1-46D6-4928-9799-872661038B2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3F852-A8D4-4B98-8183-9368B41F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F17EC-7480-48CC-A4F8-2C59CF11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6271-E245-45F0-8F50-A9B48E1F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8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BBA80D-0B97-4B6B-8D49-CBFF5B8A6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9318C-390D-47EA-A035-E99D6FD98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07B08-F365-47DE-9692-3B6AD79D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70E1-46D6-4928-9799-872661038B2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8D47C-4E7E-4E1E-B91C-4297F098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EDA57-5F78-4F45-84D4-54965AC5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6271-E245-45F0-8F50-A9B48E1F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2AB9-98BF-415C-987F-F70EE19E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880A-BC9F-48E5-BDB4-A4B481002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BFDDA-1C71-41DD-850C-E1B0D21B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70E1-46D6-4928-9799-872661038B2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A0A2A-5F0B-4465-A4D0-1BC99932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5F773-8B99-4500-905A-415E0947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6271-E245-45F0-8F50-A9B48E1F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5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6480-0EEA-4ED3-9F55-9064F761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74F59-A8A5-4C07-ABD3-08686581D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21861-24D1-4EC3-AF3D-1402D6D2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70E1-46D6-4928-9799-872661038B2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A59B7-C626-4552-9BE7-2976128C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F62D6-B049-4559-AD31-5B4AA5DC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6271-E245-45F0-8F50-A9B48E1F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9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42D4-6603-4A1A-A254-A27A86EE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996DB-2EE5-41D6-8FE2-137F25B86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6C089-F7D6-4CC9-8D20-159AD8C0A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7C48B-5203-4D7E-B004-F5A293C6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70E1-46D6-4928-9799-872661038B2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002AA-D221-4977-BB2B-B851F3F0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B510E-8331-42F5-9447-97CF852C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6271-E245-45F0-8F50-A9B48E1F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8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D96D-648F-4A07-A709-585409A4A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B1BB6-E473-456F-BDCD-B328C674C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B0784-8DC0-4357-AC09-300FBB4DF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0761A-63A8-4131-A3CE-CA00556DD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C19A1C-217A-45B8-8208-1732B797A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B8F3B-773B-42A4-BAC6-DA452F9F0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70E1-46D6-4928-9799-872661038B2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EAB43-72A5-4E17-9665-50C78C54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BC4BEC-3866-4B07-A44C-F1764C8A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6271-E245-45F0-8F50-A9B48E1F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5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5ACD-1A14-4759-A1AB-357C87A3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E978E-1E6A-4014-BDBF-D507BBAC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70E1-46D6-4928-9799-872661038B2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04CA9-C3E6-465A-871A-E6306DF7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8038D-5442-47E6-8026-261BA032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6271-E245-45F0-8F50-A9B48E1F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3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469AFA-483A-452E-95DE-945300A4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70E1-46D6-4928-9799-872661038B2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FEE0B4-32F4-4C0E-9ECF-71280525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71FDF-F451-45A8-B02B-E535AE54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6271-E245-45F0-8F50-A9B48E1F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1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AE99-D4DB-489D-975F-6847A078F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263DA-6AFF-4FF4-B224-2385F21F3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9E2FA-8BAD-4FA6-B642-E3EFEF6E7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F4C14-42A4-4E29-B85D-39AE15B2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70E1-46D6-4928-9799-872661038B2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4E946-ED1A-40C0-89A6-ED0CCC86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9B070-DF1B-4212-A885-8787F70A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6271-E245-45F0-8F50-A9B48E1F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1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7674-986F-4669-ACE0-422140A5F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91FD5-F7CF-4D27-AF7F-22A9F2799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0EFD1-5F9B-4B6E-911C-CECEA18BA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82AE4-6FCC-43EC-BF45-4D89831EC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70E1-46D6-4928-9799-872661038B2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D65B0-D530-4629-BA10-23BE6E83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CEA09-E0C8-4074-B6F3-CE15A284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6271-E245-45F0-8F50-A9B48E1F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7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578026-5C99-48A6-8694-11BEB852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74211-50A4-4144-9D71-C9FA97F50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DDE42-56BD-4A85-B690-87DEE6E07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A70E1-46D6-4928-9799-872661038B2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27F6D-F332-4B9A-81AC-D34C01342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17161-960A-4CC8-A8AF-215434F5D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76271-E245-45F0-8F50-A9B48E1F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7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7937D0C-5DB1-4747-BE1A-84C6F6E58BAF}"/>
              </a:ext>
            </a:extLst>
          </p:cNvPr>
          <p:cNvGrpSpPr/>
          <p:nvPr/>
        </p:nvGrpSpPr>
        <p:grpSpPr>
          <a:xfrm>
            <a:off x="-39964" y="0"/>
            <a:ext cx="6135964" cy="5569527"/>
            <a:chOff x="638910" y="0"/>
            <a:chExt cx="6135964" cy="556952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3CDE91-E51E-47CC-A791-FE12E736BD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3684" b="18788"/>
            <a:stretch/>
          </p:blipFill>
          <p:spPr>
            <a:xfrm>
              <a:off x="722038" y="0"/>
              <a:ext cx="6052836" cy="556952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C64B22-547D-4731-91D1-A21488C89642}"/>
                </a:ext>
              </a:extLst>
            </p:cNvPr>
            <p:cNvSpPr txBox="1"/>
            <p:nvPr/>
          </p:nvSpPr>
          <p:spPr>
            <a:xfrm>
              <a:off x="638910" y="3837016"/>
              <a:ext cx="118872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Target file:</a:t>
              </a:r>
            </a:p>
            <a:p>
              <a:r>
                <a:rPr lang="en-US" sz="1200" dirty="0"/>
                <a:t>Medley1998.csv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902B80-F1FC-4A97-B811-D489A7A5C4DA}"/>
                </a:ext>
              </a:extLst>
            </p:cNvPr>
            <p:cNvGrpSpPr/>
            <p:nvPr/>
          </p:nvGrpSpPr>
          <p:grpSpPr>
            <a:xfrm>
              <a:off x="1316397" y="4354946"/>
              <a:ext cx="620468" cy="191193"/>
              <a:chOff x="1316397" y="4354946"/>
              <a:chExt cx="620468" cy="191193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D8C461D4-418E-4BCD-9666-EE1906911C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6397" y="4512887"/>
                <a:ext cx="62046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D3CF57F-87C6-4FC6-B086-3EBFFF22A4E2}"/>
                  </a:ext>
                </a:extLst>
              </p:cNvPr>
              <p:cNvCxnSpPr/>
              <p:nvPr/>
            </p:nvCxnSpPr>
            <p:spPr>
              <a:xfrm flipV="1">
                <a:off x="1316397" y="4354946"/>
                <a:ext cx="0" cy="1911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589E28-9435-4D49-9C6A-C9060B64372A}"/>
                </a:ext>
              </a:extLst>
            </p:cNvPr>
            <p:cNvSpPr/>
            <p:nvPr/>
          </p:nvSpPr>
          <p:spPr>
            <a:xfrm>
              <a:off x="1936865" y="4348558"/>
              <a:ext cx="1313379" cy="3148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192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221B9EC-A3D9-46B4-9FA5-0C476A950090}"/>
              </a:ext>
            </a:extLst>
          </p:cNvPr>
          <p:cNvGrpSpPr/>
          <p:nvPr/>
        </p:nvGrpSpPr>
        <p:grpSpPr>
          <a:xfrm>
            <a:off x="0" y="0"/>
            <a:ext cx="8208038" cy="5569527"/>
            <a:chOff x="6496628" y="0"/>
            <a:chExt cx="8208038" cy="556952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28831B4-0DCC-42CC-A498-24C2A4D1F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6628" y="0"/>
              <a:ext cx="8208038" cy="5569527"/>
            </a:xfrm>
            <a:prstGeom prst="rect">
              <a:avLst/>
            </a:prstGeom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03C29F2-583B-475E-A0EC-91B7281C0DED}"/>
                </a:ext>
              </a:extLst>
            </p:cNvPr>
            <p:cNvCxnSpPr>
              <a:cxnSpLocks/>
            </p:cNvCxnSpPr>
            <p:nvPr/>
          </p:nvCxnSpPr>
          <p:spPr>
            <a:xfrm>
              <a:off x="11661123" y="2950787"/>
              <a:ext cx="6204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75AA0A5-F102-4B8A-9E74-4075B8B53547}"/>
                </a:ext>
              </a:extLst>
            </p:cNvPr>
            <p:cNvSpPr txBox="1"/>
            <p:nvPr/>
          </p:nvSpPr>
          <p:spPr>
            <a:xfrm>
              <a:off x="10210801" y="2719954"/>
              <a:ext cx="13589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“Raw” Button </a:t>
              </a:r>
              <a:r>
                <a:rPr lang="en-US" sz="1200" dirty="0"/>
                <a:t>accesses raw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026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2BBBA6-3230-41AB-BDE1-50106B3FB5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99" r="50666" b="28850"/>
          <a:stretch/>
        </p:blipFill>
        <p:spPr>
          <a:xfrm>
            <a:off x="0" y="274320"/>
            <a:ext cx="6014720" cy="460525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765D47-DCE6-407A-A021-5D74465C2B4F}"/>
              </a:ext>
            </a:extLst>
          </p:cNvPr>
          <p:cNvCxnSpPr>
            <a:cxnSpLocks/>
          </p:cNvCxnSpPr>
          <p:nvPr/>
        </p:nvCxnSpPr>
        <p:spPr>
          <a:xfrm flipH="1">
            <a:off x="4821381" y="3324167"/>
            <a:ext cx="46551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9DA6D73-5EFE-4040-9F46-39E41F3AB7E4}"/>
              </a:ext>
            </a:extLst>
          </p:cNvPr>
          <p:cNvSpPr txBox="1"/>
          <p:nvPr/>
        </p:nvSpPr>
        <p:spPr>
          <a:xfrm>
            <a:off x="4821381" y="2808130"/>
            <a:ext cx="92270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“Save as…”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56C5EE-0096-4F9A-8DA7-85ADD7A3DD07}"/>
              </a:ext>
            </a:extLst>
          </p:cNvPr>
          <p:cNvCxnSpPr/>
          <p:nvPr/>
        </p:nvCxnSpPr>
        <p:spPr>
          <a:xfrm flipV="1">
            <a:off x="5256631" y="3141287"/>
            <a:ext cx="0" cy="19119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EBA671C-388F-4543-80CE-8433125EDE41}"/>
              </a:ext>
            </a:extLst>
          </p:cNvPr>
          <p:cNvSpPr txBox="1"/>
          <p:nvPr/>
        </p:nvSpPr>
        <p:spPr>
          <a:xfrm>
            <a:off x="4688372" y="1056024"/>
            <a:ext cx="11887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Target file:</a:t>
            </a:r>
          </a:p>
          <a:p>
            <a:r>
              <a:rPr lang="en-US" sz="1200" dirty="0"/>
              <a:t>Medley1998.csv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330C08-7507-446A-91C1-B6443E560435}"/>
              </a:ext>
            </a:extLst>
          </p:cNvPr>
          <p:cNvCxnSpPr>
            <a:cxnSpLocks/>
          </p:cNvCxnSpPr>
          <p:nvPr/>
        </p:nvCxnSpPr>
        <p:spPr>
          <a:xfrm flipV="1">
            <a:off x="5282733" y="605213"/>
            <a:ext cx="1" cy="35075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87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23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Brouwer, Nathan</dc:creator>
  <cp:lastModifiedBy>Brouwer, Nathan</cp:lastModifiedBy>
  <cp:revision>3</cp:revision>
  <dcterms:created xsi:type="dcterms:W3CDTF">2018-06-21T17:56:24Z</dcterms:created>
  <dcterms:modified xsi:type="dcterms:W3CDTF">2018-06-21T19:07:52Z</dcterms:modified>
</cp:coreProperties>
</file>