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8F20-A800-48E3-B83B-83DA4E15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C09C8-7653-4BFB-8D22-5255F6F2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DC5E-F5AD-4EE3-B41F-540A7D41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069B-B528-4C3B-8FC0-2F29FE1B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C85E-DED6-4ED9-8C8B-3C544AD2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E7F7-4755-4612-8CCA-8D61A6C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FFADE-1A67-4919-B923-642B78D4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BC9E-1AE4-41A7-9E08-422626F7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3310-7646-4D20-9E7D-0323F96B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AD9E-5A14-4DD0-9172-BD309FD3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3FE23-C454-469F-BAF4-F91DD785A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72208-3E09-431E-9CC1-1244FF0E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8E5A-785D-4578-A0F9-8C20B81D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DEB7-41F8-4A8F-9031-C97426B1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EBB-31EB-4277-8B85-C7FD316D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F872-4081-49D3-8608-4A313026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08E6-9EA9-4697-B4FF-0BEB226E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FAEA-C192-466E-8404-7C10C0C9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378F-EF93-44AD-9FFC-501B856C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8D2E-B30F-4286-B1C7-2856E3B9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8E63-CB26-4C27-9F30-C94A93DC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F4E11-8EB8-47CB-AE70-62462CE1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3182-A181-4DB8-AD02-18164386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B807-C288-4733-BEB4-1087749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3026-C9B0-4D10-9EAD-997F33B4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5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7D98-E3A8-4EC1-84F2-94B61DA9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19AB-7CC4-48B8-AF92-E74EFDE84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57C25-B8F6-4715-B2BC-46B8AB6E4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4DB8F-96C8-4E1B-80F4-55543A29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0231F-9AB3-4633-AE32-4D6B63AD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7CF7-DD1A-4FC9-86E3-AFA1D16E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30BE-3796-4586-80B1-F9DD71D2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FE71-D762-417C-BBA2-FE924BCA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298C4-0E16-4D7D-97EF-5A90A74D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38DEA-6F59-468F-93D8-C7905A504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FC1C0-E2CF-4130-B019-1BB922DFA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1E713-1BE8-42B7-A1C1-CCB2BB9C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00733-8EB8-4B8C-9D64-3005CCE3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66BAF-D86D-47EF-BE43-B18E1905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D49A-F43A-4008-BCD4-38A2A610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CAFBC-2080-436E-9C50-7F15A556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47792-B9CF-42F1-BE5A-3726714E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30DE6-CB64-4CD5-924D-606E1A96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29AB-FBCE-4984-8AD8-D7FF97D2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06EF1-C729-46A5-8B05-99092964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34600-7928-4E70-A5DC-E4D14822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EADC-96F9-4878-A908-A1A9B519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C199-984F-4894-A76C-026CE35F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D2990-57DF-44C4-8052-06C99031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FA55-2F2A-4EE2-8D6B-B1D2C290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A0693-D988-4BC9-9EED-1F62FF4D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D2D98-A681-4A5D-8F5D-3DFB6AF5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8AA3-95D6-4BBD-8A08-72568937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BDAFC-3BEB-4E07-8F49-E144A8B92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06C35-0F9A-4661-8B9D-BC2E20AF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12F96-E227-4869-94F9-5E251297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6FDE4-DE51-4258-896E-D84F3026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6EF90-7865-40DF-BCF4-D3C1BEEE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8B9ED-19DE-4F79-B6B2-69668E76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DB432-1FC6-43C7-8374-14C20EAB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4E79-4EB0-4E1F-B3CC-D316ACBF4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5D30-5DE0-405F-962B-80BB341A523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9AEF-3868-452C-B576-E63DBFB5C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27688-73E3-4D3F-8F39-94F0FDDB9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F39C-12EC-484A-ADB9-12FFDA7D2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7BFCED-2868-46E6-8DB6-64F8C884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" y="-43834"/>
            <a:ext cx="12192000" cy="218940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392F1AD-AA01-4083-8EB5-95F61AE6F606}"/>
              </a:ext>
            </a:extLst>
          </p:cNvPr>
          <p:cNvGrpSpPr/>
          <p:nvPr/>
        </p:nvGrpSpPr>
        <p:grpSpPr>
          <a:xfrm>
            <a:off x="0" y="2182747"/>
            <a:ext cx="12192000" cy="1442425"/>
            <a:chOff x="0" y="2182747"/>
            <a:chExt cx="12192000" cy="1442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C1E694-8078-4E4E-93D1-F2C9CE87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67413"/>
              <a:ext cx="12192000" cy="12577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2D90DB-E7CC-489C-8F74-14F2F82ACA31}"/>
                </a:ext>
              </a:extLst>
            </p:cNvPr>
            <p:cNvSpPr txBox="1"/>
            <p:nvPr/>
          </p:nvSpPr>
          <p:spPr>
            <a:xfrm>
              <a:off x="2180392" y="2182747"/>
              <a:ext cx="11321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Side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46A2E0-6D3E-4EA2-B033-DD3AB03AD6F5}"/>
                </a:ext>
              </a:extLst>
            </p:cNvPr>
            <p:cNvSpPr txBox="1"/>
            <p:nvPr/>
          </p:nvSpPr>
          <p:spPr>
            <a:xfrm>
              <a:off x="6054081" y="2219520"/>
              <a:ext cx="11321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Side 2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23F66E9-DFD9-40A3-B3D8-E00DE6CF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479" y="3937299"/>
            <a:ext cx="2505075" cy="226695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B1E796DA-73A0-4170-9B2A-9E57B485807B}"/>
              </a:ext>
            </a:extLst>
          </p:cNvPr>
          <p:cNvSpPr/>
          <p:nvPr/>
        </p:nvSpPr>
        <p:spPr>
          <a:xfrm rot="5400000">
            <a:off x="4032822" y="1770125"/>
            <a:ext cx="376379" cy="3897937"/>
          </a:xfrm>
          <a:prstGeom prst="rightBrace">
            <a:avLst>
              <a:gd name="adj1" fmla="val 8333"/>
              <a:gd name="adj2" fmla="val 20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6142C-6DAA-4C6E-870B-CAD2811CE5B2}"/>
              </a:ext>
            </a:extLst>
          </p:cNvPr>
          <p:cNvSpPr txBox="1"/>
          <p:nvPr/>
        </p:nvSpPr>
        <p:spPr>
          <a:xfrm>
            <a:off x="4478554" y="3937299"/>
            <a:ext cx="2707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columns = </a:t>
            </a:r>
          </a:p>
          <a:p>
            <a:r>
              <a:rPr lang="en-US" dirty="0"/>
              <a:t>10 sticky traps?</a:t>
            </a:r>
          </a:p>
          <a:p>
            <a:endParaRPr lang="en-US" dirty="0"/>
          </a:p>
          <a:p>
            <a:r>
              <a:rPr lang="en-US" dirty="0"/>
              <a:t>Method say 5</a:t>
            </a:r>
          </a:p>
          <a:p>
            <a:endParaRPr lang="en-US" dirty="0"/>
          </a:p>
          <a:p>
            <a:r>
              <a:rPr lang="en-US" dirty="0"/>
              <a:t>5 per year = 10 totals??</a:t>
            </a:r>
          </a:p>
          <a:p>
            <a:r>
              <a:rPr lang="en-US" dirty="0"/>
              <a:t>Methods say sampled in  Dec-Jan-Feb; this only shown for </a:t>
            </a:r>
            <a:r>
              <a:rPr lang="en-US" dirty="0" err="1"/>
              <a:t>Aceitilar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87BC09-374D-4D2B-B1F4-7C25390B6C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078"/>
          <a:stretch/>
        </p:blipFill>
        <p:spPr>
          <a:xfrm>
            <a:off x="6480698" y="3937299"/>
            <a:ext cx="5346253" cy="1262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8D0341-B70A-42F7-B066-7E59422FC731}"/>
              </a:ext>
            </a:extLst>
          </p:cNvPr>
          <p:cNvSpPr txBox="1"/>
          <p:nvPr/>
        </p:nvSpPr>
        <p:spPr>
          <a:xfrm>
            <a:off x="4478554" y="1050870"/>
            <a:ext cx="142042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Sticky traps has 2 sides w/ separate counts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5B91C2-769F-4779-A052-CD771DBA2BD7}"/>
              </a:ext>
            </a:extLst>
          </p:cNvPr>
          <p:cNvSpPr/>
          <p:nvPr/>
        </p:nvSpPr>
        <p:spPr>
          <a:xfrm>
            <a:off x="2681056" y="968507"/>
            <a:ext cx="3827195" cy="2076534"/>
          </a:xfrm>
          <a:custGeom>
            <a:avLst/>
            <a:gdLst>
              <a:gd name="connsiteX0" fmla="*/ 3737499 w 3827195"/>
              <a:gd name="connsiteY0" fmla="*/ 52425 h 2076534"/>
              <a:gd name="connsiteX1" fmla="*/ 3737499 w 3827195"/>
              <a:gd name="connsiteY1" fmla="*/ 158957 h 2076534"/>
              <a:gd name="connsiteX2" fmla="*/ 2805344 w 3827195"/>
              <a:gd name="connsiteY2" fmla="*/ 1384076 h 2076534"/>
              <a:gd name="connsiteX3" fmla="*/ 0 w 3827195"/>
              <a:gd name="connsiteY3" fmla="*/ 2076534 h 207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7195" h="2076534">
                <a:moveTo>
                  <a:pt x="3737499" y="52425"/>
                </a:moveTo>
                <a:cubicBezTo>
                  <a:pt x="3815178" y="-5280"/>
                  <a:pt x="3892858" y="-62985"/>
                  <a:pt x="3737499" y="158957"/>
                </a:cubicBezTo>
                <a:cubicBezTo>
                  <a:pt x="3582140" y="380899"/>
                  <a:pt x="3428260" y="1064480"/>
                  <a:pt x="2805344" y="1384076"/>
                </a:cubicBezTo>
                <a:cubicBezTo>
                  <a:pt x="2182428" y="1703672"/>
                  <a:pt x="1091214" y="1890103"/>
                  <a:pt x="0" y="20765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A7B084-1586-4BED-BFC6-71839E15A756}"/>
              </a:ext>
            </a:extLst>
          </p:cNvPr>
          <p:cNvSpPr/>
          <p:nvPr/>
        </p:nvSpPr>
        <p:spPr>
          <a:xfrm>
            <a:off x="6533965" y="1038687"/>
            <a:ext cx="5211192" cy="1944210"/>
          </a:xfrm>
          <a:custGeom>
            <a:avLst/>
            <a:gdLst>
              <a:gd name="connsiteX0" fmla="*/ 5211192 w 5211192"/>
              <a:gd name="connsiteY0" fmla="*/ 0 h 1944210"/>
              <a:gd name="connsiteX1" fmla="*/ 1171852 w 5211192"/>
              <a:gd name="connsiteY1" fmla="*/ 1367162 h 1944210"/>
              <a:gd name="connsiteX2" fmla="*/ 0 w 5211192"/>
              <a:gd name="connsiteY2" fmla="*/ 1944210 h 194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192" h="1944210">
                <a:moveTo>
                  <a:pt x="5211192" y="0"/>
                </a:moveTo>
                <a:lnTo>
                  <a:pt x="1171852" y="1367162"/>
                </a:lnTo>
                <a:cubicBezTo>
                  <a:pt x="303320" y="1691197"/>
                  <a:pt x="151660" y="1817703"/>
                  <a:pt x="0" y="19442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D85FAA-93BE-4299-BA99-09F6AAEDB14C}"/>
              </a:ext>
            </a:extLst>
          </p:cNvPr>
          <p:cNvSpPr/>
          <p:nvPr/>
        </p:nvSpPr>
        <p:spPr>
          <a:xfrm>
            <a:off x="6096000" y="4785064"/>
            <a:ext cx="4580877" cy="526655"/>
          </a:xfrm>
          <a:custGeom>
            <a:avLst/>
            <a:gdLst>
              <a:gd name="connsiteX0" fmla="*/ 4580877 w 4580877"/>
              <a:gd name="connsiteY0" fmla="*/ 0 h 673457"/>
              <a:gd name="connsiteX1" fmla="*/ 1473693 w 4580877"/>
              <a:gd name="connsiteY1" fmla="*/ 665825 h 673457"/>
              <a:gd name="connsiteX2" fmla="*/ 0 w 4580877"/>
              <a:gd name="connsiteY2" fmla="*/ 301841 h 67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0877" h="673457">
                <a:moveTo>
                  <a:pt x="4580877" y="0"/>
                </a:moveTo>
                <a:cubicBezTo>
                  <a:pt x="3409025" y="307759"/>
                  <a:pt x="2237173" y="615518"/>
                  <a:pt x="1473693" y="665825"/>
                </a:cubicBezTo>
                <a:cubicBezTo>
                  <a:pt x="710213" y="716132"/>
                  <a:pt x="355106" y="508986"/>
                  <a:pt x="0" y="3018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791BA0-DD30-4F2B-9A71-15C8120A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366837"/>
            <a:ext cx="83724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0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Brouwer, Nathan</dc:creator>
  <cp:lastModifiedBy>Brouwer, Nathan</cp:lastModifiedBy>
  <cp:revision>2</cp:revision>
  <dcterms:created xsi:type="dcterms:W3CDTF">2018-02-07T16:01:06Z</dcterms:created>
  <dcterms:modified xsi:type="dcterms:W3CDTF">2018-02-07T16:10:59Z</dcterms:modified>
</cp:coreProperties>
</file>