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D6-8BDA-4725-B1D5-EDB8F051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A98E4-20E4-4C4C-BA5D-964EAB3A9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0772-7782-4E37-93D3-1C589A08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FB2C-95BB-4E77-B1AF-8502B02E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9FD3-4EBF-4623-A4CD-D1E5778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6B48-6F9E-4F36-A600-FA6367D4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44AF0-00D1-42B1-AC29-B20B43C1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1A07-A089-442F-B061-C1839EE4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AEA-551E-48A1-80E3-16414B52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FD72-3817-45FC-A6AE-1EAAAF34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83B1F-9034-47A7-B0B9-C232B163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4752B-943C-41BC-89B9-A6D5A069E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6F5A-B091-4D0E-A9EC-02FFA91F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9F9F-DBF1-443A-B499-6CC11D0F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A49A-98C0-484F-8CE3-508E0A9A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2946-89D8-4F18-A7F6-13BAEC8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43AD-56DB-4590-AA9E-867EDDDF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AE64-3ADE-4058-84E8-33E72A97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46EA-F965-459B-A34E-21572779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7890-9666-410F-82B9-F07D4744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C40C-7A6D-49D0-A661-5D8EC426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58D6-8EE6-4DE3-8D44-AFD3CA51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E673-76C0-44CA-A93D-45C9AC56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55B4-58C8-4B07-B97F-B2BEFAC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4AF7-3A6D-4C3C-BD18-9A38269E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5BD2-7849-4BBA-B9C0-F293A04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8D1D-FEDF-4A6C-B4F4-17F0D2DF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83D1-83BB-4A46-83F8-BE969EFF1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36B74-2D71-43DC-B3B9-B783738E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E1A0-B582-412F-BE6E-B9AA6E58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B2D21-6EDD-4831-92BB-854A74B3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8C-B019-464B-AA76-24FD832E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D9576-BCFF-4FE0-BC81-FBF7DD0E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6E78-A9E8-425E-9045-437B7218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1ADF0-CED6-4691-B9D2-CFBAAC01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8BE88-F28E-4FA9-A53D-04BC3428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F9F02-7894-46AB-B1B9-D16DE9C1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7E4FB-8873-499C-A769-D6AA8EB1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0AE37-0A47-451A-A20E-2A579240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2EEA-8B36-4DD3-AAE5-0FB337D4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28D83-DAA8-4615-9C94-DB4F96F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BD9BC-1738-465C-A6D1-F60533EB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37751-85AC-44EE-9EDD-303F83D9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C903-B869-44EC-9E3E-E9FCC934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79E6-0C4D-4184-9069-0905FE5B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E49D5-73E0-4132-B6C3-CBB86DB0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8774-0AC3-44FD-971B-50D49C57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7E44-B431-4826-BA09-EEEB4AC0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A56B-EFD7-4D48-85DD-90BBA704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8B84F-FF5C-4E5C-9043-27F5A7D1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FD02-9F95-4841-8779-7C9D9343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E6DC5-B3F5-4063-B754-3BA7EFFE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7A56-160E-4A30-BEEE-74CFE9FD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62056-645C-4F0E-A52C-D9CDE7E2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C68C-5DEA-4FDF-8BB8-C9E62B8C4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8E21-9974-4A61-8E25-23CD5F4A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2BCC-EA2E-4FAD-9A59-41B21820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32C2-835A-4E82-BBCE-584657FE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78743-D5BC-4D5D-BB9B-AC08DD19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0CEE-98D0-43A2-81ED-27E7A9F7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5CBC-93B3-41E7-A326-247C79A06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3D8C-CFE4-4406-964D-B34B016EB9B8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B700-4F47-4D1F-88C2-B65A761AB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E4B5-D662-4FB3-A4AF-2B785EA6A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745-3CCC-4C1E-9B4D-9C4E21C13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FD722E-880E-4A0D-8D33-88EDB156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23950"/>
            <a:ext cx="8953500" cy="461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75BA1B-B35A-49CC-85E3-4F64FAA0713C}"/>
              </a:ext>
            </a:extLst>
          </p:cNvPr>
          <p:cNvSpPr/>
          <p:nvPr/>
        </p:nvSpPr>
        <p:spPr>
          <a:xfrm>
            <a:off x="171635" y="0"/>
            <a:ext cx="6096000" cy="13619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Current methods say:</a:t>
            </a:r>
          </a:p>
          <a:p>
            <a:r>
              <a:rPr lang="en-US" i="1" dirty="0"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“Sampling birds.</a:t>
            </a:r>
            <a:r>
              <a:rPr lang="en-US" dirty="0"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We conducted mist-netting in early- (November), mid- (December-January), and late-winter (January-February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latin typeface="Times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).”</a:t>
            </a:r>
          </a:p>
          <a:p>
            <a:endParaRPr lang="en-US" sz="1050" dirty="0">
              <a:latin typeface="Times New Roman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B8A70-E727-40A8-AFB0-9022F9804EB4}"/>
              </a:ext>
            </a:extLst>
          </p:cNvPr>
          <p:cNvSpPr txBox="1"/>
          <p:nvPr/>
        </p:nvSpPr>
        <p:spPr>
          <a:xfrm>
            <a:off x="171635" y="1202113"/>
            <a:ext cx="3885460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Aceitillar</a:t>
            </a:r>
            <a:r>
              <a:rPr lang="en-US" dirty="0"/>
              <a:t> spreadsheet I have 1)indicates Nov-Jan-</a:t>
            </a:r>
            <a:r>
              <a:rPr lang="en-US" dirty="0">
                <a:highlight>
                  <a:srgbClr val="FFFF00"/>
                </a:highlight>
              </a:rPr>
              <a:t>March</a:t>
            </a:r>
            <a:r>
              <a:rPr lang="en-US" dirty="0"/>
              <a:t> sampling</a:t>
            </a:r>
          </a:p>
          <a:p>
            <a:r>
              <a:rPr lang="en-US" dirty="0"/>
              <a:t>2)Only has March data for 1996-1997 and 1997-1998, not subsequent years</a:t>
            </a:r>
          </a:p>
          <a:p>
            <a:endParaRPr lang="en-US" dirty="0"/>
          </a:p>
          <a:p>
            <a:r>
              <a:rPr lang="en-US" dirty="0"/>
              <a:t>This is mostly important b/c it impacts the number of recaptures for analyses of trends.  </a:t>
            </a:r>
          </a:p>
          <a:p>
            <a:endParaRPr lang="en-US" dirty="0"/>
          </a:p>
          <a:p>
            <a:r>
              <a:rPr lang="en-US" dirty="0"/>
              <a:t>Methods also indicate different amounts of effort and number of nets for the pasture sites vs. </a:t>
            </a:r>
            <a:r>
              <a:rPr lang="en-US" dirty="0" err="1"/>
              <a:t>Aceitillar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Also, </a:t>
            </a:r>
            <a:r>
              <a:rPr lang="en-US" dirty="0" err="1"/>
              <a:t>Orig</a:t>
            </a:r>
            <a:r>
              <a:rPr lang="en-US" dirty="0"/>
              <a:t> paper says data from 1996-2001 used, but data through 2003 available.  My models can easily accommodate these additional years but I can remove them if that’s best.</a:t>
            </a:r>
          </a:p>
        </p:txBody>
      </p:sp>
    </p:spTree>
    <p:extLst>
      <p:ext uri="{BB962C8B-B14F-4D97-AF65-F5344CB8AC3E}">
        <p14:creationId xmlns:p14="http://schemas.microsoft.com/office/powerpoint/2010/main" val="4495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3</cp:revision>
  <dcterms:created xsi:type="dcterms:W3CDTF">2018-02-20T15:02:40Z</dcterms:created>
  <dcterms:modified xsi:type="dcterms:W3CDTF">2018-02-21T00:17:52Z</dcterms:modified>
</cp:coreProperties>
</file>