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136A2B-F4F9-4244-99C9-262B9AE9A306}">
          <p14:sldIdLst>
            <p14:sldId id="256"/>
            <p14:sldId id="257"/>
            <p14:sldId id="258"/>
          </p14:sldIdLst>
        </p14:section>
        <p14:section name="Untitled Section" id="{4B443A94-FE19-42E1-BB7D-AC158D1AB6B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5E46-8653-4385-B8D9-C24BE3E9E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BE992-5471-40D2-BCC9-87C46EF4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2C08-CCB8-4A0D-9B3F-467E8883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8A56-4EA7-4D3C-A045-D21D818B754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7F74-B84D-4947-A72F-3DB59DBB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B20B2-2C55-4672-B7F8-927B1F7D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41C4-46A3-442F-B21E-473239CD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7FCB-B0E9-403C-BE42-E529A44D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8BA64-7E7B-4E07-B172-68D5603B2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1330C-4A0A-4968-AAC1-46EBE572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8A56-4EA7-4D3C-A045-D21D818B754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DF235-346F-474D-B491-9672465C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7C2E-FCB6-4D04-82E4-E196975B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41C4-46A3-442F-B21E-473239CD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54B6E-F7A1-40EB-BBAB-DF1B9492E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07B2B-3C1A-401E-83CF-87997ECEA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8EFC-21F1-4F6C-BF58-08AFA173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8A56-4EA7-4D3C-A045-D21D818B754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84ED4-1B4A-426A-9262-A1AACF66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AB44F-CAE2-41F5-BC64-BE9B8907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41C4-46A3-442F-B21E-473239CD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0D96-528D-47CC-9D78-475C3D7C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7D48-D1DC-492A-B7B6-1870E13E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37A9-B70E-49FD-B731-9FAC3E42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8A56-4EA7-4D3C-A045-D21D818B754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396E-0DC1-4D45-8ACE-A553FA13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81D8-0483-4537-B5DA-49A98ED6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41C4-46A3-442F-B21E-473239CD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5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9A5D-F065-4569-B003-E83D732E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4ED2-86FA-496A-95A2-A1888FD1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18BA-6A8D-4239-9F7E-38564B7F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8A56-4EA7-4D3C-A045-D21D818B754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4984-9123-462D-83F4-7F3AD442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F543A-2A3A-4DAF-BC03-C5AEE97D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41C4-46A3-442F-B21E-473239CD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D6F1-39AD-4CEB-9CB4-6D6B8F09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5806-A395-470A-ADA0-122D5CF56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52BF8-7687-475E-9C7D-65E474C07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3D1A6-E752-44FE-8B59-96EA9A70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8A56-4EA7-4D3C-A045-D21D818B754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EB4CA-1806-45FC-922A-D0180C4B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DD0E2-0934-48CA-ACDD-C951F29F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41C4-46A3-442F-B21E-473239CD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D8D4-1A02-4C1C-8514-18E2BB6C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462D-A204-4114-9774-FC34950A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09B16-DB9B-4FB0-A5D5-EBFAAA10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6133D-E7AF-459A-BE2A-921C3E944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4B49E-4ABB-41A8-B6BD-B2EDBC27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D5731-B0C6-4671-A703-8E7B6D0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8A56-4EA7-4D3C-A045-D21D818B754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EA9CB-1163-43C9-A488-0B4FB835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FA4C8-05F4-4E7D-BDF1-DAA5F1A5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41C4-46A3-442F-B21E-473239CD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4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9257-0F04-45EE-86C0-29497D54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E67B6-F1C4-48FD-8B19-D9A8856A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8A56-4EA7-4D3C-A045-D21D818B754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DFA0E-1E9D-4A7B-A0C1-3FF15A09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3828B-E5D1-45A0-8A45-BE61397A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41C4-46A3-442F-B21E-473239CD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5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08DEF-9B95-4607-B833-FAFE8B8F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8A56-4EA7-4D3C-A045-D21D818B754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3C29B-609B-42E4-B251-2973DAB5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53840-D523-422A-BD7A-252B9B0A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41C4-46A3-442F-B21E-473239CD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1E89-0670-4DA8-A6BA-A7E21783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AB04-1F6D-4878-AC92-B67585FD9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3956D-F074-48A5-9954-EEB0DE5E6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26DC7-38E4-4E67-B352-F0ED6F98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8A56-4EA7-4D3C-A045-D21D818B754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A21F-5023-4750-9E66-C0F27CD2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69EF4-CEA4-4E6E-A375-702E8AD3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41C4-46A3-442F-B21E-473239CD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3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344A-F233-4D27-9819-9C4E536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D8C2E-EC11-4943-8EC7-3506B2964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9347D-0CF7-45F5-9AA2-19F3FE917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5AF8E-CAA0-4EA4-AF35-3F3598F6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8A56-4EA7-4D3C-A045-D21D818B754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7D509-C901-4742-B1A4-04EAAD7D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6AED-4A24-4022-8A86-1529ABF3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41C4-46A3-442F-B21E-473239CD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F89D8-2D11-46FB-BD7D-74E39D0D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3E54-4166-4B6A-97F2-CDB343F3A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B9967-DB8C-49FE-9B9A-F8EA9A4EF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8A56-4EA7-4D3C-A045-D21D818B754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C697-3933-4CF5-B1BC-C82C8C64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C627-081A-4B1E-BA0B-785576BC3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41C4-46A3-442F-B21E-473239CD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06A05E-B709-428E-9F95-6427BC9A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076325"/>
            <a:ext cx="5934075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41A27-3BC2-4AE5-A8A9-6B332A0A9F43}"/>
              </a:ext>
            </a:extLst>
          </p:cNvPr>
          <p:cNvSpPr txBox="1"/>
          <p:nvPr/>
        </p:nvSpPr>
        <p:spPr>
          <a:xfrm>
            <a:off x="3267167" y="708382"/>
            <a:ext cx="170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1996-1997</a:t>
            </a:r>
          </a:p>
          <a:p>
            <a:r>
              <a:rPr lang="en-US" dirty="0"/>
              <a:t>3x per </a:t>
            </a:r>
            <a:r>
              <a:rPr lang="en-US" dirty="0" err="1"/>
              <a:t>yr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14E7A-DDA1-4B8B-892F-E06D3A1CB8B2}"/>
              </a:ext>
            </a:extLst>
          </p:cNvPr>
          <p:cNvSpPr txBox="1"/>
          <p:nvPr/>
        </p:nvSpPr>
        <p:spPr>
          <a:xfrm>
            <a:off x="4972142" y="753121"/>
            <a:ext cx="170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1997-1998</a:t>
            </a:r>
          </a:p>
          <a:p>
            <a:r>
              <a:rPr lang="en-US" dirty="0"/>
              <a:t>3x per </a:t>
            </a:r>
            <a:r>
              <a:rPr lang="en-US" dirty="0" err="1"/>
              <a:t>yr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4EACA-FB78-45E3-A568-3C794AC25234}"/>
              </a:ext>
            </a:extLst>
          </p:cNvPr>
          <p:cNvSpPr txBox="1"/>
          <p:nvPr/>
        </p:nvSpPr>
        <p:spPr>
          <a:xfrm>
            <a:off x="6192634" y="691369"/>
            <a:ext cx="218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 per </a:t>
            </a:r>
            <a:r>
              <a:rPr lang="en-US" dirty="0" err="1"/>
              <a:t>yr</a:t>
            </a:r>
            <a:r>
              <a:rPr lang="en-US" dirty="0"/>
              <a:t> – Jan only</a:t>
            </a:r>
          </a:p>
          <a:p>
            <a:r>
              <a:rPr lang="en-US" dirty="0"/>
              <a:t>1999-2003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CC85A1-D88E-4EA1-AFF0-D34662174C12}"/>
              </a:ext>
            </a:extLst>
          </p:cNvPr>
          <p:cNvSpPr/>
          <p:nvPr/>
        </p:nvSpPr>
        <p:spPr>
          <a:xfrm>
            <a:off x="6192634" y="1624614"/>
            <a:ext cx="1744003" cy="71909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77383-35FB-47FA-853F-02F86B617F59}"/>
              </a:ext>
            </a:extLst>
          </p:cNvPr>
          <p:cNvSpPr txBox="1"/>
          <p:nvPr/>
        </p:nvSpPr>
        <p:spPr>
          <a:xfrm>
            <a:off x="3267167" y="75914"/>
            <a:ext cx="356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net hours – should be in main </a:t>
            </a:r>
            <a:r>
              <a:rPr lang="en-US" dirty="0" err="1"/>
              <a:t>Aceitillar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7052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D818F-6A69-46B7-83F1-81E4A26B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204912"/>
            <a:ext cx="8782050" cy="44481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867AF0-3725-4C89-ABAC-3A5920C90E34}"/>
              </a:ext>
            </a:extLst>
          </p:cNvPr>
          <p:cNvSpPr/>
          <p:nvPr/>
        </p:nvSpPr>
        <p:spPr>
          <a:xfrm>
            <a:off x="7874493" y="5140172"/>
            <a:ext cx="301841" cy="28467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A31FF-957A-44C8-B8E0-CAAB44C74BAD}"/>
              </a:ext>
            </a:extLst>
          </p:cNvPr>
          <p:cNvSpPr txBox="1"/>
          <p:nvPr/>
        </p:nvSpPr>
        <p:spPr>
          <a:xfrm>
            <a:off x="7386222" y="6211669"/>
            <a:ext cx="148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re-sights (easy)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3E789C-745E-4A78-9D30-F4EDF2FD55C9}"/>
              </a:ext>
            </a:extLst>
          </p:cNvPr>
          <p:cNvCxnSpPr/>
          <p:nvPr/>
        </p:nvCxnSpPr>
        <p:spPr>
          <a:xfrm>
            <a:off x="8015055" y="5448776"/>
            <a:ext cx="0" cy="7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669F76-260F-4BE8-95B1-3277DEEEDCD8}"/>
              </a:ext>
            </a:extLst>
          </p:cNvPr>
          <p:cNvSpPr/>
          <p:nvPr/>
        </p:nvSpPr>
        <p:spPr>
          <a:xfrm>
            <a:off x="7492752" y="5140172"/>
            <a:ext cx="307759" cy="28467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CC0E6-B735-4543-ADBB-325D5A9CCDC3}"/>
              </a:ext>
            </a:extLst>
          </p:cNvPr>
          <p:cNvSpPr/>
          <p:nvPr/>
        </p:nvSpPr>
        <p:spPr>
          <a:xfrm>
            <a:off x="8250315" y="5149636"/>
            <a:ext cx="245615" cy="275207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D80575-5306-43B2-9E75-8B6C812A49C7}"/>
              </a:ext>
            </a:extLst>
          </p:cNvPr>
          <p:cNvCxnSpPr/>
          <p:nvPr/>
        </p:nvCxnSpPr>
        <p:spPr>
          <a:xfrm flipH="1">
            <a:off x="7714695" y="2823099"/>
            <a:ext cx="3027286" cy="225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E5E9C9-AC1B-4798-B04C-6D8E7724B1A5}"/>
              </a:ext>
            </a:extLst>
          </p:cNvPr>
          <p:cNvCxnSpPr>
            <a:cxnSpLocks/>
          </p:cNvCxnSpPr>
          <p:nvPr/>
        </p:nvCxnSpPr>
        <p:spPr>
          <a:xfrm flipH="1">
            <a:off x="8454501" y="2823099"/>
            <a:ext cx="2287480" cy="231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9B53B6-BF27-4E35-B92C-724A271F859F}"/>
              </a:ext>
            </a:extLst>
          </p:cNvPr>
          <p:cNvSpPr txBox="1"/>
          <p:nvPr/>
        </p:nvSpPr>
        <p:spPr>
          <a:xfrm>
            <a:off x="10747437" y="1277164"/>
            <a:ext cx="1954566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only 1</a:t>
            </a:r>
            <a:r>
              <a:rPr lang="en-US" baseline="30000" dirty="0"/>
              <a:t>st</a:t>
            </a:r>
            <a:r>
              <a:rPr lang="en-US" dirty="0"/>
              <a:t> capture or</a:t>
            </a:r>
          </a:p>
          <a:p>
            <a:r>
              <a:rPr lang="en-US" dirty="0"/>
              <a:t>Recapture each year</a:t>
            </a:r>
          </a:p>
          <a:p>
            <a:r>
              <a:rPr lang="en-US" dirty="0"/>
              <a:t>(recapture = caught originally in previous year)</a:t>
            </a:r>
          </a:p>
          <a:p>
            <a:r>
              <a:rPr lang="en-US" dirty="0"/>
              <a:t>Did I deal with this already for </a:t>
            </a:r>
          </a:p>
          <a:p>
            <a:endParaRPr lang="en-US" dirty="0"/>
          </a:p>
          <a:p>
            <a:r>
              <a:rPr lang="en-US" dirty="0"/>
              <a:t>Table 5 / Table 6 workup?</a:t>
            </a:r>
          </a:p>
          <a:p>
            <a:r>
              <a:rPr lang="en-US" dirty="0"/>
              <a:t>w/ match() and unique()</a:t>
            </a:r>
          </a:p>
          <a:p>
            <a:endParaRPr lang="en-US" dirty="0"/>
          </a:p>
          <a:p>
            <a:r>
              <a:rPr lang="en-US" dirty="0"/>
              <a:t>Should check to make sure I am grabbing 1</a:t>
            </a:r>
            <a:r>
              <a:rPr lang="en-US" baseline="30000" dirty="0"/>
              <a:t>st</a:t>
            </a:r>
            <a:r>
              <a:rPr lang="en-US" dirty="0"/>
              <a:t> entry each year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F9164C-2D4E-4970-814B-BB5598255C15}"/>
              </a:ext>
            </a:extLst>
          </p:cNvPr>
          <p:cNvCxnSpPr>
            <a:cxnSpLocks/>
          </p:cNvCxnSpPr>
          <p:nvPr/>
        </p:nvCxnSpPr>
        <p:spPr>
          <a:xfrm flipH="1">
            <a:off x="6995604" y="514905"/>
            <a:ext cx="878890" cy="129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0A60EF-0D90-4687-BBA3-89897936EEB4}"/>
              </a:ext>
            </a:extLst>
          </p:cNvPr>
          <p:cNvSpPr txBox="1"/>
          <p:nvPr/>
        </p:nvSpPr>
        <p:spPr>
          <a:xfrm>
            <a:off x="6862439" y="133165"/>
            <a:ext cx="4270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was this assigned as </a:t>
            </a:r>
            <a:r>
              <a:rPr lang="en-US" dirty="0" err="1"/>
              <a:t>nomial</a:t>
            </a:r>
            <a:r>
              <a:rPr lang="en-US" dirty="0"/>
              <a:t> year, (</a:t>
            </a:r>
            <a:r>
              <a:rPr lang="en-US" dirty="0" err="1"/>
              <a:t>eg</a:t>
            </a:r>
            <a:r>
              <a:rPr lang="en-US" dirty="0"/>
              <a:t> 1996-1997)</a:t>
            </a:r>
          </a:p>
          <a:p>
            <a:r>
              <a:rPr lang="en-US" dirty="0"/>
              <a:t>Was this </a:t>
            </a:r>
            <a:r>
              <a:rPr lang="en-US" dirty="0" err="1"/>
              <a:t>accidentlly</a:t>
            </a:r>
            <a:r>
              <a:rPr lang="en-US" dirty="0"/>
              <a:t> assigned 1997-1998? That is, do I fail to recognize the </a:t>
            </a:r>
            <a:r>
              <a:rPr lang="en-US" dirty="0" err="1"/>
              <a:t>intial</a:t>
            </a:r>
            <a:r>
              <a:rPr lang="en-US" dirty="0"/>
              <a:t> session vs. that latter s</a:t>
            </a:r>
          </a:p>
        </p:txBody>
      </p:sp>
    </p:spTree>
    <p:extLst>
      <p:ext uri="{BB962C8B-B14F-4D97-AF65-F5344CB8AC3E}">
        <p14:creationId xmlns:p14="http://schemas.microsoft.com/office/powerpoint/2010/main" val="3745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32BB8C-A342-40BB-A754-A25D9107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3090862"/>
            <a:ext cx="7658100" cy="676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2F6B0D-0708-436F-96EC-8C82FE012ED3}"/>
              </a:ext>
            </a:extLst>
          </p:cNvPr>
          <p:cNvSpPr txBox="1"/>
          <p:nvPr/>
        </p:nvSpPr>
        <p:spPr>
          <a:xfrm>
            <a:off x="7743825" y="3971925"/>
            <a:ext cx="166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2002 captures really </a:t>
            </a:r>
            <a:r>
              <a:rPr lang="en-US" dirty="0" err="1"/>
              <a:t>really</a:t>
            </a:r>
            <a:r>
              <a:rPr lang="en-US" dirty="0"/>
              <a:t> low!</a:t>
            </a:r>
          </a:p>
        </p:txBody>
      </p:sp>
    </p:spTree>
    <p:extLst>
      <p:ext uri="{BB962C8B-B14F-4D97-AF65-F5344CB8AC3E}">
        <p14:creationId xmlns:p14="http://schemas.microsoft.com/office/powerpoint/2010/main" val="411185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120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Brouwer, Nathan</dc:creator>
  <cp:lastModifiedBy>Brouwer, Nathan</cp:lastModifiedBy>
  <cp:revision>4</cp:revision>
  <dcterms:created xsi:type="dcterms:W3CDTF">2018-01-30T20:43:34Z</dcterms:created>
  <dcterms:modified xsi:type="dcterms:W3CDTF">2018-02-01T16:18:01Z</dcterms:modified>
</cp:coreProperties>
</file>