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A64F-438A-4C6D-B9CF-0C79CFE5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DBF89-B365-44EA-9B69-FA63C230E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62BA-5028-4291-A724-E1E86B48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EBF4-8CDE-4BAC-ABCD-D8B3624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FB47-CC6E-4F3F-AB4C-8BB4A31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608A-D0D9-4A40-9471-BD2B46B3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0E5C-3522-4CF5-A49D-63B9EAE7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DACC9-F2A9-4531-91C8-B34F0979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AFEA5-7E65-4389-B23B-33A4D1ED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E699-B869-4FCB-A7A4-DCA475B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F9008-34D3-485C-940B-519BB0CD1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E2D45-28EB-4003-A043-41024BA4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028E-F85F-44DC-B926-F3AC45DA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C0DD-F2F6-460E-A23B-EC7739B2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5062-EF19-4031-A279-3A33747F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1502-5C62-4CAB-A9A5-9CC828E8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A0C9-000A-4C7F-9091-8DEEE65E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81CD-9C5D-42D4-BBFF-F7D9B0A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357D-0308-482D-9083-4D61688C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669D-EA01-437B-9C15-335652B1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40F-A6F9-4F14-B957-8B361F75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0190-AE33-4F70-94B2-E07F06C8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205E-805A-4F97-8224-AFA99E2E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C90F-7CC3-4E0D-8810-EC4432D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0A1A9-7B6F-480D-9E88-46772CE2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0FA1-857C-4DAB-9F9A-84E12AD1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DEFD-7DD0-4636-A583-9FC109F3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6C094-C8C4-4594-ACD1-F9509B9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4A48-D24F-429A-B819-A73192C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8479-E5AB-4B6A-81B7-D3C2D0F4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86D3-B9E0-45F3-A5D6-4B3D9437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782-D543-4F45-B7A1-10EC445D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B318-E789-4856-8B41-9C5CDAC4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9FA6E-801C-45CB-B398-8CF53752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7FBA9-6E7E-4603-90E6-03640565A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F026-D322-4B2B-BAB8-7E410C474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F8F2D-A308-4EB0-B922-8ED3647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14395-5844-4F31-9208-779D5043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1416F-4226-4C46-986C-49708087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FC85-39AC-4B0F-A4D6-50E6A200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5381C-D314-4ED2-8786-5C56DBF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DB1D-F392-4A0A-8D50-9274E6D1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6C57E-A065-427F-B990-9D71C28D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8DF50-E515-4E0D-A67D-9D691F54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FA55E-558F-4CF5-89C3-BCC4D1D3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1C8-E09A-4666-9C08-9BAF329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08F6-D2DF-438F-A6BD-3558231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7837-A8D8-4D55-9F37-4567F497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24A1F-B91E-43C6-B440-A17F88755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3494-72CF-40BD-B546-D56EA5DD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80DFA-864C-4509-8AB5-C4607BAF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C7117-15C7-456B-A860-F93432EE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8F32-2F82-47DE-9382-B51D91CA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34590-B1E4-410A-89C2-3557D7DEC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01672-72DB-4FDD-A51E-CFC0E254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A35C-2FBB-4E27-AD13-2267B128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E61B1-037A-492D-A348-9161D077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9443-7F21-425E-BF12-9D88139D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9A64A-E3FD-4AED-87A3-DEBB58D4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25DE-CB0A-4AC2-BF6F-F045F136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F4911-DE40-4DA5-8530-ECEF6C40C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5DD1-6B20-4F04-96A0-28E27D6D7292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840E-2077-48DD-80D4-A50D785A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DAD2-5A97-4277-BE34-22F2A7C3B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8C41-8EF7-4E88-B526-44E6B8883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DE82F-DA75-4E25-B4E8-748B61612B7B}"/>
              </a:ext>
            </a:extLst>
          </p:cNvPr>
          <p:cNvSpPr txBox="1"/>
          <p:nvPr/>
        </p:nvSpPr>
        <p:spPr>
          <a:xfrm>
            <a:off x="4989251" y="671172"/>
            <a:ext cx="17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99D82-8572-47D8-9D14-46250AE023F3}"/>
              </a:ext>
            </a:extLst>
          </p:cNvPr>
          <p:cNvSpPr txBox="1"/>
          <p:nvPr/>
        </p:nvSpPr>
        <p:spPr>
          <a:xfrm>
            <a:off x="2238653" y="1377518"/>
            <a:ext cx="171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Age-ratio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2A1AC-B5ED-4AF9-9D95-FBA9AF78D9D5}"/>
              </a:ext>
            </a:extLst>
          </p:cNvPr>
          <p:cNvSpPr txBox="1"/>
          <p:nvPr/>
        </p:nvSpPr>
        <p:spPr>
          <a:xfrm>
            <a:off x="3429741" y="2419449"/>
            <a:ext cx="1713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ANOVA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Remove overlap of 2 youngest sites</a:t>
            </a:r>
          </a:p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76B467-9A02-45BE-B7D0-470E2E97A700}"/>
              </a:ext>
            </a:extLst>
          </p:cNvPr>
          <p:cNvGrpSpPr/>
          <p:nvPr/>
        </p:nvGrpSpPr>
        <p:grpSpPr>
          <a:xfrm>
            <a:off x="288155" y="2528085"/>
            <a:ext cx="3045781" cy="1635022"/>
            <a:chOff x="764959" y="2261755"/>
            <a:chExt cx="3045781" cy="16350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F57334-4C88-49FB-B655-C01120F3A8C0}"/>
                </a:ext>
              </a:extLst>
            </p:cNvPr>
            <p:cNvGrpSpPr/>
            <p:nvPr/>
          </p:nvGrpSpPr>
          <p:grpSpPr>
            <a:xfrm>
              <a:off x="764959" y="2419449"/>
              <a:ext cx="3045781" cy="1477328"/>
              <a:chOff x="764959" y="2419449"/>
              <a:chExt cx="3045781" cy="147732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F24525-673C-4DC7-8419-B682B9B38D64}"/>
                  </a:ext>
                </a:extLst>
              </p:cNvPr>
              <p:cNvSpPr txBox="1"/>
              <p:nvPr/>
            </p:nvSpPr>
            <p:spPr>
              <a:xfrm>
                <a:off x="764959" y="2419449"/>
                <a:ext cx="17133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Regression</a:t>
                </a:r>
                <a:r>
                  <a:rPr lang="en-US" dirty="0"/>
                  <a:t> </a:t>
                </a:r>
                <a:r>
                  <a:rPr lang="en-US" b="1" dirty="0"/>
                  <a:t>Analysis</a:t>
                </a:r>
                <a:r>
                  <a:rPr lang="en-US" dirty="0"/>
                  <a:t>: </a:t>
                </a:r>
                <a:r>
                  <a:rPr lang="en-US" dirty="0" err="1"/>
                  <a:t>Mencia</a:t>
                </a:r>
                <a:r>
                  <a:rPr lang="en-US" dirty="0"/>
                  <a:t> sites only</a:t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026D5-C4E3-48B3-9360-756C855E6619}"/>
                  </a:ext>
                </a:extLst>
              </p:cNvPr>
              <p:cNvSpPr txBox="1"/>
              <p:nvPr/>
            </p:nvSpPr>
            <p:spPr>
              <a:xfrm>
                <a:off x="2097350" y="2419449"/>
                <a:ext cx="17133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/>
                  <a:t>Aceitillar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b="1" dirty="0"/>
                  <a:t>Mean</a:t>
                </a:r>
                <a:r>
                  <a:rPr lang="en-US" dirty="0"/>
                  <a:t>: </a:t>
                </a:r>
              </a:p>
              <a:p>
                <a:pPr algn="ctr"/>
                <a:r>
                  <a:rPr lang="en-US" dirty="0" err="1"/>
                  <a:t>Aceitillar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only</a:t>
                </a:r>
              </a:p>
              <a:p>
                <a:pPr algn="ctr"/>
                <a:endParaRPr lang="en-US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77503-B2CA-4171-9815-ECAA2E4113CA}"/>
                </a:ext>
              </a:extLst>
            </p:cNvPr>
            <p:cNvSpPr/>
            <p:nvPr/>
          </p:nvSpPr>
          <p:spPr>
            <a:xfrm>
              <a:off x="803430" y="2261755"/>
              <a:ext cx="2689934" cy="1635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96745-28DE-4FBD-9240-D2E19B899CDF}"/>
              </a:ext>
            </a:extLst>
          </p:cNvPr>
          <p:cNvCxnSpPr/>
          <p:nvPr/>
        </p:nvCxnSpPr>
        <p:spPr>
          <a:xfrm flipH="1">
            <a:off x="4012707" y="1035157"/>
            <a:ext cx="1219201" cy="31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C50B5F-A552-43CE-8971-1A1015DE0BF5}"/>
              </a:ext>
            </a:extLst>
          </p:cNvPr>
          <p:cNvSpPr txBox="1"/>
          <p:nvPr/>
        </p:nvSpPr>
        <p:spPr>
          <a:xfrm>
            <a:off x="4286436" y="967365"/>
            <a:ext cx="856695" cy="46166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Subset focal </a:t>
            </a:r>
            <a:r>
              <a:rPr lang="en-US" sz="1200" i="1" dirty="0" err="1"/>
              <a:t>spp</a:t>
            </a:r>
            <a:endParaRPr lang="en-US" sz="12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BB7AD-8E2C-4AF8-A48B-F4D6E1299936}"/>
              </a:ext>
            </a:extLst>
          </p:cNvPr>
          <p:cNvCxnSpPr>
            <a:cxnSpLocks/>
          </p:cNvCxnSpPr>
          <p:nvPr/>
        </p:nvCxnSpPr>
        <p:spPr>
          <a:xfrm flipH="1">
            <a:off x="1144850" y="1748577"/>
            <a:ext cx="1704884" cy="75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4D327A-B9FE-4091-8E6E-43AC6C0ECA81}"/>
              </a:ext>
            </a:extLst>
          </p:cNvPr>
          <p:cNvSpPr txBox="1"/>
          <p:nvPr/>
        </p:nvSpPr>
        <p:spPr>
          <a:xfrm>
            <a:off x="1543977" y="1777118"/>
            <a:ext cx="949910" cy="46166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Subset </a:t>
            </a:r>
            <a:r>
              <a:rPr lang="en-US" sz="1200" i="1" dirty="0" err="1"/>
              <a:t>Mencia</a:t>
            </a:r>
            <a:r>
              <a:rPr lang="en-US" sz="1200" i="1" dirty="0"/>
              <a:t> sites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86EF3-900D-40F1-BEE3-71020527326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655906" y="1746850"/>
            <a:ext cx="439442" cy="75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74744F-80E7-4E15-A211-B8D0020A8450}"/>
              </a:ext>
            </a:extLst>
          </p:cNvPr>
          <p:cNvSpPr txBox="1"/>
          <p:nvPr/>
        </p:nvSpPr>
        <p:spPr>
          <a:xfrm>
            <a:off x="2453197" y="1885349"/>
            <a:ext cx="949910" cy="461665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Subset </a:t>
            </a:r>
            <a:r>
              <a:rPr lang="en-US" sz="1200" i="1" dirty="0" err="1"/>
              <a:t>Aceitillar</a:t>
            </a:r>
            <a:endParaRPr lang="en-US" sz="1200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757327-C82E-4DCD-A717-006F8F52625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09025" y="1746850"/>
            <a:ext cx="877411" cy="67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BE2293-203A-4975-A99B-94CAC2031F9D}"/>
              </a:ext>
            </a:extLst>
          </p:cNvPr>
          <p:cNvSpPr txBox="1"/>
          <p:nvPr/>
        </p:nvSpPr>
        <p:spPr>
          <a:xfrm>
            <a:off x="3362417" y="1746850"/>
            <a:ext cx="949910" cy="646331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Subset non-overlapping ages</a:t>
            </a:r>
          </a:p>
        </p:txBody>
      </p:sp>
    </p:spTree>
    <p:extLst>
      <p:ext uri="{BB962C8B-B14F-4D97-AF65-F5344CB8AC3E}">
        <p14:creationId xmlns:p14="http://schemas.microsoft.com/office/powerpoint/2010/main" val="257910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Brouwer, Nathan</dc:creator>
  <cp:lastModifiedBy>Brouwer, Nathan</cp:lastModifiedBy>
  <cp:revision>3</cp:revision>
  <dcterms:created xsi:type="dcterms:W3CDTF">2018-02-01T16:56:38Z</dcterms:created>
  <dcterms:modified xsi:type="dcterms:W3CDTF">2018-02-01T20:37:06Z</dcterms:modified>
</cp:coreProperties>
</file>