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E996-48D7-45E6-A3DE-F7A6CA2DE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81D93-46C2-48D8-B276-6EFFE9802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3EB27-E36D-478F-A1EC-2820B27A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9701-7AD6-426B-BF97-978F49FA12F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B9C68-1360-4B33-945C-48FA89F8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9E96-BBCF-4E1A-8BA7-9265AFD3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A76C-4938-4CA9-AAF3-D343627C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F729-5B1E-427B-90AD-45EE2203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A9A39-13D8-479D-BB41-29ABFA90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54F5-9CAB-456C-85D9-81447001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9701-7AD6-426B-BF97-978F49FA12F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37B8-7134-4A1F-BCDF-52C18798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29C0B-6066-4823-AFF8-F22F3764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A76C-4938-4CA9-AAF3-D343627C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2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A97EC-C178-4E52-97CC-C41AA502C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1F8D4-AF94-41EF-B870-07EADAA19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F6163-7A03-4FF5-B390-219FF3E9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9701-7AD6-426B-BF97-978F49FA12F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0E09F-31FB-4F54-81AC-BE5D44C9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F4920-148E-4835-8786-2506972E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A76C-4938-4CA9-AAF3-D343627C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0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A29F-4FAD-4C4D-953D-5F7FB6F0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1945-218D-4602-AF31-5F3F2AF9A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F7C4-7A25-44E6-945F-5BDDED40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9701-7AD6-426B-BF97-978F49FA12F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F22B6-E70B-4619-8A8B-E758C93E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42767-2D3C-43C9-85A4-481711AE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A76C-4938-4CA9-AAF3-D343627C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1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8A69-DAF9-444B-A4F7-81D6F3D9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EB28F-FE22-4872-8028-8D3C8DDD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ECEAD-3A5C-41AC-8D50-B74CFA69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9701-7AD6-426B-BF97-978F49FA12F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BDE9E-1CDE-4626-B92C-89A903FE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8637C-09E1-4793-9DA4-D414A990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A76C-4938-4CA9-AAF3-D343627C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4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4D11-49A0-4C55-9E68-833C5FC5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1982-5E82-482B-A2DD-873335EFC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C3BA9-897C-4FEA-AA8B-EDDA4B72A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D4298-113D-4EAA-B98A-F0EC9CAB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9701-7AD6-426B-BF97-978F49FA12F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5217E-25DB-452C-BA7E-E8960F44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A92FE-F3A5-4B8D-82CC-2C32E3C4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A76C-4938-4CA9-AAF3-D343627C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4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8AED-7DE3-4E2E-97B7-2C5DE522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B2335-58EC-4F70-818A-FF378DA29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92D46-ACB1-4182-BD59-0B4E0A750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653FF-7666-4ED3-82D6-5B50FBB5A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144F0-A24A-4044-B988-D6D72F92B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83E04-D070-4CCE-ABC0-C3D628F2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9701-7AD6-426B-BF97-978F49FA12F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E6D79-7EB2-44A5-B449-2BE973E0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60F98-8BEC-4348-9CB7-CF9EEC68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A76C-4938-4CA9-AAF3-D343627C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5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AFF7-D18C-448F-9DD4-A9BD0C1D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B47D7-A725-4E1C-A1BB-5A6EE10C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9701-7AD6-426B-BF97-978F49FA12F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9562E-89D8-4D6E-913C-37ABE0BC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AC225-1D59-4B87-8E8F-30D98928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A76C-4938-4CA9-AAF3-D343627C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76D89-9037-464C-82DC-6DB15AA4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9701-7AD6-426B-BF97-978F49FA12F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80B23-7F3F-4E95-B9CC-7FD5C13A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D0B86-FF70-43D0-B6B0-855B6580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A76C-4938-4CA9-AAF3-D343627C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2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FA0F-8F18-43C2-89A9-DA63CDD3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1E27-7A01-4980-9462-E28BCC8A5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79E9A-9A2B-4DDE-B849-F4CE58D95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AF4C3-3523-46A2-8582-D6B78C5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9701-7AD6-426B-BF97-978F49FA12F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1377F-74FB-4DBC-9D9A-753652F2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79B4A-A54A-4F3B-A2F5-5AC4BE79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A76C-4938-4CA9-AAF3-D343627C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4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6158-AA13-413E-AB0C-C08F55DF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F882D-6B91-4C51-BA5E-7F289A6E0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AF003-D96C-4375-AF73-801BF52C5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8E813-0BEB-479E-B434-533768E9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9701-7AD6-426B-BF97-978F49FA12F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E11CB-A18F-48B6-A458-F95BAB3E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497D1-28A8-4212-B0FA-DA5C4C69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A76C-4938-4CA9-AAF3-D343627C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5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BAE4F-C26E-4F3F-B3A3-959F0E9BB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83738-7CC3-4D80-B117-7AB7AEDDB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6A2B7-061A-495E-A88B-EA76D367D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29701-7AD6-426B-BF97-978F49FA12F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30EE1-7B15-447F-9F8C-BD6AB3D89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8712D-4BB8-4461-9CB7-0C6598C26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3A76C-4938-4CA9-AAF3-D343627C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5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B4B7A6-DE5E-4C57-9927-5C42A8179993}"/>
              </a:ext>
            </a:extLst>
          </p:cNvPr>
          <p:cNvSpPr/>
          <p:nvPr/>
        </p:nvSpPr>
        <p:spPr>
          <a:xfrm>
            <a:off x="2852901" y="1301931"/>
            <a:ext cx="842839" cy="1590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56C31A-A753-4926-BD43-7A4977C8D592}"/>
              </a:ext>
            </a:extLst>
          </p:cNvPr>
          <p:cNvSpPr/>
          <p:nvPr/>
        </p:nvSpPr>
        <p:spPr>
          <a:xfrm>
            <a:off x="4089327" y="1301932"/>
            <a:ext cx="842839" cy="1590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6DB1C1-BD59-4A49-A439-F275C3D8BCF5}"/>
              </a:ext>
            </a:extLst>
          </p:cNvPr>
          <p:cNvSpPr/>
          <p:nvPr/>
        </p:nvSpPr>
        <p:spPr>
          <a:xfrm>
            <a:off x="5207544" y="1301932"/>
            <a:ext cx="842839" cy="1590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3E105B-71B1-4595-B3CF-E3FD1012624B}"/>
              </a:ext>
            </a:extLst>
          </p:cNvPr>
          <p:cNvSpPr/>
          <p:nvPr/>
        </p:nvSpPr>
        <p:spPr>
          <a:xfrm>
            <a:off x="6373734" y="1301932"/>
            <a:ext cx="842839" cy="1590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4AC98-575B-416A-B682-0B7D6AA3178D}"/>
              </a:ext>
            </a:extLst>
          </p:cNvPr>
          <p:cNvSpPr/>
          <p:nvPr/>
        </p:nvSpPr>
        <p:spPr>
          <a:xfrm>
            <a:off x="7539924" y="1301931"/>
            <a:ext cx="842839" cy="1590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DC259B-9B19-4A40-B419-D093569D0BEF}"/>
              </a:ext>
            </a:extLst>
          </p:cNvPr>
          <p:cNvSpPr/>
          <p:nvPr/>
        </p:nvSpPr>
        <p:spPr>
          <a:xfrm>
            <a:off x="8689442" y="1301931"/>
            <a:ext cx="842839" cy="1590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BD563-1312-4EC0-979A-DEB1FA9F1014}"/>
              </a:ext>
            </a:extLst>
          </p:cNvPr>
          <p:cNvSpPr txBox="1"/>
          <p:nvPr/>
        </p:nvSpPr>
        <p:spPr>
          <a:xfrm>
            <a:off x="2710693" y="966188"/>
            <a:ext cx="12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Chamber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EA795-2677-47FF-BDBD-F8D303182C79}"/>
              </a:ext>
            </a:extLst>
          </p:cNvPr>
          <p:cNvSpPr txBox="1"/>
          <p:nvPr/>
        </p:nvSpPr>
        <p:spPr>
          <a:xfrm>
            <a:off x="8435002" y="932599"/>
            <a:ext cx="12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Chamber 8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74675B-CAED-408D-BF7B-F4D83D9C9C2A}"/>
              </a:ext>
            </a:extLst>
          </p:cNvPr>
          <p:cNvSpPr/>
          <p:nvPr/>
        </p:nvSpPr>
        <p:spPr>
          <a:xfrm>
            <a:off x="1513383" y="526847"/>
            <a:ext cx="9074000" cy="1686115"/>
          </a:xfrm>
          <a:custGeom>
            <a:avLst/>
            <a:gdLst>
              <a:gd name="connsiteX0" fmla="*/ 8349955 w 9074000"/>
              <a:gd name="connsiteY0" fmla="*/ 1319690 h 1319690"/>
              <a:gd name="connsiteX1" fmla="*/ 8405614 w 9074000"/>
              <a:gd name="connsiteY1" fmla="*/ 222410 h 1319690"/>
              <a:gd name="connsiteX2" fmla="*/ 1273294 w 9074000"/>
              <a:gd name="connsiteY2" fmla="*/ 55433 h 1319690"/>
              <a:gd name="connsiteX3" fmla="*/ 1085 w 9074000"/>
              <a:gd name="connsiteY3" fmla="*/ 922125 h 1319690"/>
              <a:gd name="connsiteX4" fmla="*/ 1098365 w 9074000"/>
              <a:gd name="connsiteY4" fmla="*/ 1295836 h 131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4000" h="1319690">
                <a:moveTo>
                  <a:pt x="8349955" y="1319690"/>
                </a:moveTo>
                <a:cubicBezTo>
                  <a:pt x="8967506" y="876404"/>
                  <a:pt x="9585057" y="433119"/>
                  <a:pt x="8405614" y="222410"/>
                </a:cubicBezTo>
                <a:cubicBezTo>
                  <a:pt x="7226171" y="11701"/>
                  <a:pt x="2674049" y="-61186"/>
                  <a:pt x="1273294" y="55433"/>
                </a:cubicBezTo>
                <a:cubicBezTo>
                  <a:pt x="-127461" y="172052"/>
                  <a:pt x="30240" y="715391"/>
                  <a:pt x="1085" y="922125"/>
                </a:cubicBezTo>
                <a:cubicBezTo>
                  <a:pt x="-28070" y="1128859"/>
                  <a:pt x="535147" y="1212347"/>
                  <a:pt x="1098365" y="1295836"/>
                </a:cubicBezTo>
              </a:path>
            </a:pathLst>
          </a:custGeom>
          <a:noFill/>
          <a:ln w="28575" cmpd="sng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3C18A4-85E8-4FC3-A5F5-C4E2AF3F4587}"/>
              </a:ext>
            </a:extLst>
          </p:cNvPr>
          <p:cNvGrpSpPr/>
          <p:nvPr/>
        </p:nvGrpSpPr>
        <p:grpSpPr>
          <a:xfrm>
            <a:off x="2348308" y="3155531"/>
            <a:ext cx="1865884" cy="3520533"/>
            <a:chOff x="2348308" y="3155531"/>
            <a:chExt cx="1865884" cy="35205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3E72F6-03B2-4A50-81F3-6F0A410BB709}"/>
                </a:ext>
              </a:extLst>
            </p:cNvPr>
            <p:cNvSpPr/>
            <p:nvPr/>
          </p:nvSpPr>
          <p:spPr>
            <a:xfrm>
              <a:off x="2348308" y="3155531"/>
              <a:ext cx="1865884" cy="35205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9071BB-6525-48D2-9335-33049DE08B1E}"/>
                </a:ext>
              </a:extLst>
            </p:cNvPr>
            <p:cNvSpPr/>
            <p:nvPr/>
          </p:nvSpPr>
          <p:spPr>
            <a:xfrm>
              <a:off x="2348308" y="4507252"/>
              <a:ext cx="792458" cy="3021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6AFD21-051E-4974-B453-D8D94CC4E6F4}"/>
                </a:ext>
              </a:extLst>
            </p:cNvPr>
            <p:cNvSpPr/>
            <p:nvPr/>
          </p:nvSpPr>
          <p:spPr>
            <a:xfrm>
              <a:off x="3144769" y="4507252"/>
              <a:ext cx="1069422" cy="30215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011310-558F-4C22-BABB-A5AA92457803}"/>
                </a:ext>
              </a:extLst>
            </p:cNvPr>
            <p:cNvSpPr txBox="1"/>
            <p:nvPr/>
          </p:nvSpPr>
          <p:spPr>
            <a:xfrm>
              <a:off x="2409258" y="4504818"/>
              <a:ext cx="670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“Flush”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154D37-FFC0-4BC3-9E21-A7FFDD1C00EC}"/>
                </a:ext>
              </a:extLst>
            </p:cNvPr>
            <p:cNvSpPr txBox="1"/>
            <p:nvPr/>
          </p:nvSpPr>
          <p:spPr>
            <a:xfrm>
              <a:off x="3271963" y="4507252"/>
              <a:ext cx="792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“collect”</a:t>
              </a: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24B22D3A-D6EB-4463-8A47-E6F55311BE9D}"/>
                </a:ext>
              </a:extLst>
            </p:cNvPr>
            <p:cNvSpPr/>
            <p:nvPr/>
          </p:nvSpPr>
          <p:spPr>
            <a:xfrm rot="16200000">
              <a:off x="3125001" y="3115159"/>
              <a:ext cx="302151" cy="1813918"/>
            </a:xfrm>
            <a:prstGeom prst="rightBrace">
              <a:avLst>
                <a:gd name="adj1" fmla="val 5589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754DC-888A-4148-920C-E382B09BCEE0}"/>
                </a:ext>
              </a:extLst>
            </p:cNvPr>
            <p:cNvSpPr txBox="1"/>
            <p:nvPr/>
          </p:nvSpPr>
          <p:spPr>
            <a:xfrm>
              <a:off x="2849750" y="3368679"/>
              <a:ext cx="792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Chamber pass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6C8138B-8028-48A1-8FCF-3CAE8F04D4D9}"/>
                </a:ext>
              </a:extLst>
            </p:cNvPr>
            <p:cNvCxnSpPr>
              <a:cxnSpLocks/>
            </p:cNvCxnSpPr>
            <p:nvPr/>
          </p:nvCxnSpPr>
          <p:spPr>
            <a:xfrm>
              <a:off x="2355520" y="4417605"/>
              <a:ext cx="185633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435FD4E5-49C3-48B0-98D9-ACE1ECDD1327}"/>
              </a:ext>
            </a:extLst>
          </p:cNvPr>
          <p:cNvSpPr/>
          <p:nvPr/>
        </p:nvSpPr>
        <p:spPr>
          <a:xfrm rot="16200000">
            <a:off x="3115449" y="2114530"/>
            <a:ext cx="302151" cy="1895332"/>
          </a:xfrm>
          <a:prstGeom prst="rightBrace">
            <a:avLst>
              <a:gd name="adj1" fmla="val 558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FA1ACC-1A2F-4D47-9C52-0380D0A1CC7C}"/>
              </a:ext>
            </a:extLst>
          </p:cNvPr>
          <p:cNvSpPr txBox="1"/>
          <p:nvPr/>
        </p:nvSpPr>
        <p:spPr>
          <a:xfrm>
            <a:off x="5220783" y="65183"/>
            <a:ext cx="792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Study “cycle”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E88E49-6790-494B-ABA3-D9F0A1779A28}"/>
              </a:ext>
            </a:extLst>
          </p:cNvPr>
          <p:cNvCxnSpPr>
            <a:cxnSpLocks/>
          </p:cNvCxnSpPr>
          <p:nvPr/>
        </p:nvCxnSpPr>
        <p:spPr>
          <a:xfrm>
            <a:off x="4152939" y="2988049"/>
            <a:ext cx="537934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49E53AE-F435-4010-B491-A3920057A961}"/>
              </a:ext>
            </a:extLst>
          </p:cNvPr>
          <p:cNvSpPr/>
          <p:nvPr/>
        </p:nvSpPr>
        <p:spPr>
          <a:xfrm>
            <a:off x="4787939" y="6060076"/>
            <a:ext cx="233539" cy="2769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486626-6360-4345-B4F5-5FC4CBA568A9}"/>
              </a:ext>
            </a:extLst>
          </p:cNvPr>
          <p:cNvSpPr/>
          <p:nvPr/>
        </p:nvSpPr>
        <p:spPr>
          <a:xfrm>
            <a:off x="5175245" y="6059640"/>
            <a:ext cx="233539" cy="2769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EFC762-D4FE-45DF-ACFD-4D45DCBD5E4E}"/>
              </a:ext>
            </a:extLst>
          </p:cNvPr>
          <p:cNvSpPr/>
          <p:nvPr/>
        </p:nvSpPr>
        <p:spPr>
          <a:xfrm>
            <a:off x="5979353" y="6059638"/>
            <a:ext cx="233539" cy="2769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5961F7-606C-415A-BA8D-09B76959078D}"/>
              </a:ext>
            </a:extLst>
          </p:cNvPr>
          <p:cNvCxnSpPr/>
          <p:nvPr/>
        </p:nvCxnSpPr>
        <p:spPr>
          <a:xfrm flipH="1">
            <a:off x="4995977" y="5368706"/>
            <a:ext cx="326673" cy="55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0A99C4-23B7-4BCD-BE49-42E1F47065A3}"/>
              </a:ext>
            </a:extLst>
          </p:cNvPr>
          <p:cNvCxnSpPr>
            <a:cxnSpLocks/>
          </p:cNvCxnSpPr>
          <p:nvPr/>
        </p:nvCxnSpPr>
        <p:spPr>
          <a:xfrm flipH="1">
            <a:off x="5322650" y="5399338"/>
            <a:ext cx="119277" cy="52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B666264-8DBB-4A2B-9EA6-04C78089FF9A}"/>
              </a:ext>
            </a:extLst>
          </p:cNvPr>
          <p:cNvCxnSpPr>
            <a:cxnSpLocks/>
          </p:cNvCxnSpPr>
          <p:nvPr/>
        </p:nvCxnSpPr>
        <p:spPr>
          <a:xfrm>
            <a:off x="5810658" y="5412273"/>
            <a:ext cx="285464" cy="50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2E45A44-E4FB-44ED-A9C7-2D0FF9C757B0}"/>
              </a:ext>
            </a:extLst>
          </p:cNvPr>
          <p:cNvSpPr txBox="1"/>
          <p:nvPr/>
        </p:nvSpPr>
        <p:spPr>
          <a:xfrm>
            <a:off x="5098146" y="4695814"/>
            <a:ext cx="99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“Replicate” measures w/in a pass</a:t>
            </a:r>
          </a:p>
        </p:txBody>
      </p:sp>
      <p:pic>
        <p:nvPicPr>
          <p:cNvPr id="1026" name="Picture 2" descr="Simple cartoon mouse by lemmling">
            <a:extLst>
              <a:ext uri="{FF2B5EF4-FFF2-40B4-BE49-F238E27FC236}">
                <a16:creationId xmlns:a16="http://schemas.microsoft.com/office/drawing/2014/main" id="{7F436925-B116-4FDE-BB60-7C469FEFE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798" y="2231889"/>
            <a:ext cx="540756" cy="53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Simple cartoon mouse by lemmling">
            <a:extLst>
              <a:ext uri="{FF2B5EF4-FFF2-40B4-BE49-F238E27FC236}">
                <a16:creationId xmlns:a16="http://schemas.microsoft.com/office/drawing/2014/main" id="{02DA6C4E-BF46-4839-A399-121A20687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550" y="2219729"/>
            <a:ext cx="540756" cy="53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Simple cartoon mouse by lemmling">
            <a:extLst>
              <a:ext uri="{FF2B5EF4-FFF2-40B4-BE49-F238E27FC236}">
                <a16:creationId xmlns:a16="http://schemas.microsoft.com/office/drawing/2014/main" id="{D6D72863-FE0F-4745-B467-D0FF01D14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930" y="2258155"/>
            <a:ext cx="540756" cy="53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Simple cartoon mouse by lemmling">
            <a:extLst>
              <a:ext uri="{FF2B5EF4-FFF2-40B4-BE49-F238E27FC236}">
                <a16:creationId xmlns:a16="http://schemas.microsoft.com/office/drawing/2014/main" id="{3018597E-333E-4DD9-9ECD-152C5AD5F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73" y="2271769"/>
            <a:ext cx="540756" cy="53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Simple cartoon mouse by lemmling">
            <a:extLst>
              <a:ext uri="{FF2B5EF4-FFF2-40B4-BE49-F238E27FC236}">
                <a16:creationId xmlns:a16="http://schemas.microsoft.com/office/drawing/2014/main" id="{34DB131C-6E7B-471F-A4F2-326E1432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49" y="2285903"/>
            <a:ext cx="540756" cy="53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Simple cartoon mouse by lemmling">
            <a:extLst>
              <a:ext uri="{FF2B5EF4-FFF2-40B4-BE49-F238E27FC236}">
                <a16:creationId xmlns:a16="http://schemas.microsoft.com/office/drawing/2014/main" id="{9FD656BF-A9ED-4A3B-A7FB-03E498D6A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319" y="2206668"/>
            <a:ext cx="540756" cy="53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ight Brace 62">
            <a:extLst>
              <a:ext uri="{FF2B5EF4-FFF2-40B4-BE49-F238E27FC236}">
                <a16:creationId xmlns:a16="http://schemas.microsoft.com/office/drawing/2014/main" id="{761B703D-2ACB-49A6-B7C7-4B0DA7B6F7EF}"/>
              </a:ext>
            </a:extLst>
          </p:cNvPr>
          <p:cNvSpPr/>
          <p:nvPr/>
        </p:nvSpPr>
        <p:spPr>
          <a:xfrm rot="5400000">
            <a:off x="3380507" y="4380798"/>
            <a:ext cx="359334" cy="1278752"/>
          </a:xfrm>
          <a:prstGeom prst="rightBrace">
            <a:avLst>
              <a:gd name="adj1" fmla="val 558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E203BD-BB01-4880-8CE4-B5BD79458E86}"/>
              </a:ext>
            </a:extLst>
          </p:cNvPr>
          <p:cNvCxnSpPr>
            <a:cxnSpLocks/>
          </p:cNvCxnSpPr>
          <p:nvPr/>
        </p:nvCxnSpPr>
        <p:spPr>
          <a:xfrm>
            <a:off x="3695741" y="5182669"/>
            <a:ext cx="834052" cy="5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53EBED0-995C-4C3B-907F-8BC1D677D229}"/>
              </a:ext>
            </a:extLst>
          </p:cNvPr>
          <p:cNvSpPr/>
          <p:nvPr/>
        </p:nvSpPr>
        <p:spPr>
          <a:xfrm>
            <a:off x="4344077" y="6054215"/>
            <a:ext cx="290095" cy="2769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7414F70-AF3B-4742-825B-88ADD43FEAA9}"/>
              </a:ext>
            </a:extLst>
          </p:cNvPr>
          <p:cNvSpPr txBox="1"/>
          <p:nvPr/>
        </p:nvSpPr>
        <p:spPr>
          <a:xfrm>
            <a:off x="4273335" y="6002363"/>
            <a:ext cx="45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D4014B0-DCCC-4633-A9B0-2EB3738DA4F0}"/>
              </a:ext>
            </a:extLst>
          </p:cNvPr>
          <p:cNvSpPr txBox="1"/>
          <p:nvPr/>
        </p:nvSpPr>
        <p:spPr>
          <a:xfrm>
            <a:off x="4691801" y="5995613"/>
            <a:ext cx="45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852598-5B10-4CBE-AEC2-AF3F23D4E650}"/>
              </a:ext>
            </a:extLst>
          </p:cNvPr>
          <p:cNvSpPr txBox="1"/>
          <p:nvPr/>
        </p:nvSpPr>
        <p:spPr>
          <a:xfrm>
            <a:off x="5488511" y="6013447"/>
            <a:ext cx="45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ED325E-82BC-46A4-B0F7-4F4E3C532D18}"/>
              </a:ext>
            </a:extLst>
          </p:cNvPr>
          <p:cNvSpPr txBox="1"/>
          <p:nvPr/>
        </p:nvSpPr>
        <p:spPr>
          <a:xfrm>
            <a:off x="5906977" y="5995613"/>
            <a:ext cx="45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406779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Brouwer, Nathan</dc:creator>
  <cp:lastModifiedBy>Brouwer, Nathan</cp:lastModifiedBy>
  <cp:revision>6</cp:revision>
  <dcterms:created xsi:type="dcterms:W3CDTF">2018-06-07T19:16:13Z</dcterms:created>
  <dcterms:modified xsi:type="dcterms:W3CDTF">2018-06-08T03:34:38Z</dcterms:modified>
</cp:coreProperties>
</file>