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9352-CB1E-412F-9A85-38B66AE5B9BC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6225-CCD8-4CCC-8F8B-8A25D50A7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69"/>
          <a:stretch/>
        </p:blipFill>
        <p:spPr>
          <a:xfrm>
            <a:off x="5203827" y="0"/>
            <a:ext cx="6971001" cy="6606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-15875"/>
            <a:ext cx="5191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3" y="201613"/>
            <a:ext cx="723900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825625"/>
            <a:ext cx="89820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2</cp:revision>
  <dcterms:created xsi:type="dcterms:W3CDTF">2017-03-30T20:06:13Z</dcterms:created>
  <dcterms:modified xsi:type="dcterms:W3CDTF">2017-03-30T21:20:27Z</dcterms:modified>
</cp:coreProperties>
</file>