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0825-D3DE-4729-AB92-4222BD15F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3B538-E982-43AC-8AE2-207318EDC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261C5-BEF0-4A04-81F7-DDC95EF2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F0C-9159-4696-8D64-C54D6F52C78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A4DF9-D502-4163-A14D-A3025295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6B3D-0F74-4309-9BCA-EEC11EC4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88F9-8FAC-411E-AA63-47882806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A352-A6D1-45FD-B079-860C358A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E7B8C-32CD-41D2-8FFD-53AE36890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14249-666E-4CCF-8F59-5B46C780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F0C-9159-4696-8D64-C54D6F52C78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656BE-9E2E-4B11-909C-04CB4BAE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56B84-719D-4BF1-878A-8598D949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88F9-8FAC-411E-AA63-47882806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6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F981F-E852-4D70-BC78-2B639C304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FFBE-3629-409F-BF32-6864EA13B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AEBC-E024-4E05-9EB6-32E0C98A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F0C-9159-4696-8D64-C54D6F52C78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A5293-6345-4A4E-A804-F21D963A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D10B4-1B71-48DB-B113-C0FD4B76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88F9-8FAC-411E-AA63-47882806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5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31EF-7F49-4723-88E2-E8FB0D1C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5C47-EAAD-462C-8015-9ACD5623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EA0BB-278C-4C5D-907D-732402A0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F0C-9159-4696-8D64-C54D6F52C78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D114-2E34-494C-9155-31DDC3DC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CD2B0-21D7-46CB-8550-10B34014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88F9-8FAC-411E-AA63-47882806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9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3323-A549-49B5-8DE9-D499F67C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1D785-DF74-446F-BAF3-AF3569B83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CAA72-202D-4C51-A9E2-D0779DAB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F0C-9159-4696-8D64-C54D6F52C78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5FD37-A1CF-4079-B3A8-E0E9364B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70998-40DC-4405-A12E-88F51F3E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88F9-8FAC-411E-AA63-47882806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43A2-A0A9-4032-8FE6-36C5CC72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E6F1-402A-410B-A197-50BDA3C8F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0CB9A-6F05-45B9-A190-52B08EBF8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86731-FDD1-4289-B375-C601641B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F0C-9159-4696-8D64-C54D6F52C78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514BE-5878-4FA0-8A98-352A0AC9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EED5C-2395-4BDB-BB43-D3799EFC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88F9-8FAC-411E-AA63-47882806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62C1-F719-40AD-8622-2FD15FDB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C748D-7E7B-43CA-80C6-AE4BED6EA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CF360-9C67-4D3D-9E7B-1651619DE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D618B-C3A6-4A1A-8C70-3BFB006F4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45327-77EC-4A05-993B-E5C065677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91E58-0573-43AC-A094-D5FCC968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F0C-9159-4696-8D64-C54D6F52C78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713DE-B6E4-4C06-8272-5808A1B5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88529-6963-4F32-97EC-7DDC28D1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88F9-8FAC-411E-AA63-47882806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E1EF-34AA-4927-9077-B9B04518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BC991-135F-4A86-A9A2-B1A94DA7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F0C-9159-4696-8D64-C54D6F52C78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696C9-DCD1-4CC1-8E62-4F6308DA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F1E93-D926-4988-B6ED-A9112B07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88F9-8FAC-411E-AA63-47882806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9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51663-41C0-4020-8989-A64165BA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F0C-9159-4696-8D64-C54D6F52C78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CDB1B-D093-4E93-B5F9-3D22BA06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A129E-EC5F-4AF6-AE11-A79F1510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88F9-8FAC-411E-AA63-47882806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5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2DE9-C1E3-4C97-B8CB-926A8D25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1AA1-B71C-4412-9A11-03A346CC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D0D2E-CAE7-44C4-825F-260656D9C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EC96B-BB4C-494D-B1E7-F8CF88AE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F0C-9159-4696-8D64-C54D6F52C78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67002-EB43-4B50-A357-4F3664FD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3315C-9B36-4F11-90A7-5115B9E0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88F9-8FAC-411E-AA63-47882806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6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AC4E-EC58-44F4-A8EB-C83C9AA2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E4AD6-FCB4-4F07-A7D1-BB2BD0797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BBE88-87E3-41D1-A835-23CA8FAA9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5349F-B4FC-4521-BBE5-A84993F8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F0C-9159-4696-8D64-C54D6F52C78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EAB7D-EEEB-453D-9467-6A6C1E5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3BDD9-A859-47D5-81B7-C6ACCE9B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88F9-8FAC-411E-AA63-47882806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6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11A7A-08D4-4D90-B7C5-B2D3C5C8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069F2-F0FD-49B1-887D-D3F1A38D1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1244A-7E37-4248-89CE-B92A82856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BBF0C-9159-4696-8D64-C54D6F52C78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7E77-301A-4B92-A296-0C8987CE3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77D2D-7A13-40BF-B805-92FB57DE0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C88F9-8FAC-411E-AA63-47882806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9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488C-E980-489E-AB03-0CD950CE7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F38D5-0092-44E4-AEE7-61F897F36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01A2A-0C6A-4478-9147-1C0A3400F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302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821E95-3B50-480E-89DD-A5302D4043FB}"/>
              </a:ext>
            </a:extLst>
          </p:cNvPr>
          <p:cNvSpPr txBox="1"/>
          <p:nvPr/>
        </p:nvSpPr>
        <p:spPr>
          <a:xfrm>
            <a:off x="1580147" y="5534526"/>
            <a:ext cx="258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Appendix 5: </a:t>
            </a:r>
            <a:r>
              <a:rPr lang="en-US"/>
              <a:t>Study diagram</a:t>
            </a:r>
          </a:p>
        </p:txBody>
      </p:sp>
    </p:spTree>
    <p:extLst>
      <p:ext uri="{BB962C8B-B14F-4D97-AF65-F5344CB8AC3E}">
        <p14:creationId xmlns:p14="http://schemas.microsoft.com/office/powerpoint/2010/main" val="335837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Brouwer, Nathan</dc:creator>
  <cp:lastModifiedBy>Brouwer, Nathan</cp:lastModifiedBy>
  <cp:revision>1</cp:revision>
  <dcterms:created xsi:type="dcterms:W3CDTF">2018-12-10T21:52:51Z</dcterms:created>
  <dcterms:modified xsi:type="dcterms:W3CDTF">2018-12-10T21:52:58Z</dcterms:modified>
</cp:coreProperties>
</file>