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2" autoAdjust="0"/>
    <p:restoredTop sz="94660"/>
  </p:normalViewPr>
  <p:slideViewPr>
    <p:cSldViewPr snapToGrid="0">
      <p:cViewPr>
        <p:scale>
          <a:sx n="120" d="100"/>
          <a:sy n="120" d="100"/>
        </p:scale>
        <p:origin x="-122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0462-24A5-4529-900C-8554E052411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E7E4-70EF-478B-A9F1-3178993A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2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0462-24A5-4529-900C-8554E052411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E7E4-70EF-478B-A9F1-3178993A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5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0462-24A5-4529-900C-8554E052411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E7E4-70EF-478B-A9F1-3178993A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4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0462-24A5-4529-900C-8554E052411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E7E4-70EF-478B-A9F1-3178993A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0462-24A5-4529-900C-8554E052411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E7E4-70EF-478B-A9F1-3178993A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1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0462-24A5-4529-900C-8554E052411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E7E4-70EF-478B-A9F1-3178993A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2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0462-24A5-4529-900C-8554E052411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E7E4-70EF-478B-A9F1-3178993A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0462-24A5-4529-900C-8554E052411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E7E4-70EF-478B-A9F1-3178993A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4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0462-24A5-4529-900C-8554E052411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E7E4-70EF-478B-A9F1-3178993A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4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0462-24A5-4529-900C-8554E052411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E7E4-70EF-478B-A9F1-3178993A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9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0462-24A5-4529-900C-8554E052411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E7E4-70EF-478B-A9F1-3178993A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0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80462-24A5-4529-900C-8554E052411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E7E4-70EF-478B-A9F1-3178993A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13" y="171969"/>
            <a:ext cx="8122177" cy="584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2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2</cp:revision>
  <dcterms:created xsi:type="dcterms:W3CDTF">2015-08-03T14:33:28Z</dcterms:created>
  <dcterms:modified xsi:type="dcterms:W3CDTF">2015-08-03T15:44:01Z</dcterms:modified>
</cp:coreProperties>
</file>