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  <p:sldId id="260" r:id="rId5"/>
    <p:sldId id="261" r:id="rId6"/>
  </p:sldIdLst>
  <p:sldSz cx="132588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5" autoAdjust="0"/>
    <p:restoredTop sz="94660"/>
  </p:normalViewPr>
  <p:slideViewPr>
    <p:cSldViewPr snapToGrid="0">
      <p:cViewPr>
        <p:scale>
          <a:sx n="60" d="100"/>
          <a:sy n="60" d="100"/>
        </p:scale>
        <p:origin x="1206" y="21"/>
      </p:cViewPr>
      <p:guideLst>
        <p:guide orient="horz" pos="3888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020253"/>
            <a:ext cx="11269980" cy="4297680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6483668"/>
            <a:ext cx="9944100" cy="2980372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657225"/>
            <a:ext cx="2858929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657225"/>
            <a:ext cx="8411051" cy="104613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3077531"/>
            <a:ext cx="11435715" cy="5134927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8261036"/>
            <a:ext cx="11435715" cy="2700337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/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3286125"/>
            <a:ext cx="563499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3286125"/>
            <a:ext cx="5634990" cy="7832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657228"/>
            <a:ext cx="11435715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3026093"/>
            <a:ext cx="5609093" cy="148304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4509135"/>
            <a:ext cx="5609093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3026093"/>
            <a:ext cx="5636717" cy="148304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4509135"/>
            <a:ext cx="5636717" cy="66322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9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822960"/>
            <a:ext cx="4276308" cy="28803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777368"/>
            <a:ext cx="6712268" cy="8772525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703320"/>
            <a:ext cx="4276308" cy="6860858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822960"/>
            <a:ext cx="4276308" cy="288036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777368"/>
            <a:ext cx="6712268" cy="8772525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3703320"/>
            <a:ext cx="4276308" cy="6860858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657228"/>
            <a:ext cx="11435715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3286125"/>
            <a:ext cx="11435715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11441433"/>
            <a:ext cx="298323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3EA1-4228-4969-B60E-3A6710E7A1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11441433"/>
            <a:ext cx="4474845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11441433"/>
            <a:ext cx="298323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4138-7660-4BCD-AF73-FE246D79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7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96CD-1D24-462C-8B0E-953E76EC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F437F-B976-484A-AE17-CF205899129D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CMWA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6F9FA-69B0-4222-ADB3-27BB54F93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EFE23F-FA02-44D3-AE6B-D98786DD4559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F1DF92-506C-440C-BB74-2BDAC0269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094476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960505-BA16-44FE-BECF-B5218B5BC028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BBTO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229F7C-94F7-44DA-8C20-98E205ED1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DD479-3DF9-422D-9F18-59D4D8B9DF9A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KWQD</a:t>
            </a:r>
          </a:p>
        </p:txBody>
      </p:sp>
    </p:spTree>
    <p:extLst>
      <p:ext uri="{BB962C8B-B14F-4D97-AF65-F5344CB8AC3E}">
        <p14:creationId xmlns:p14="http://schemas.microsoft.com/office/powerpoint/2010/main" val="34017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5B9689-E099-4A0E-8FD3-0A8481E46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97932-D7D6-4874-B2CE-787D38CF7733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99C76-F142-48E7-B1CF-6D55B0CF5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217D9B-B379-468F-93DA-70F986244EE3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ANMA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B58EB-BF96-474F-AEB4-8FBD743AC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094476"/>
            <a:ext cx="12188952" cy="3047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FBA851-3E95-497F-8C35-9C7413698760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GABU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29E7F2-FFAC-419F-B26F-77F1CEE25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565185-8E4B-4D93-BBC6-6AB0A70F7506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STOF</a:t>
            </a:r>
          </a:p>
        </p:txBody>
      </p:sp>
    </p:spTree>
    <p:extLst>
      <p:ext uri="{BB962C8B-B14F-4D97-AF65-F5344CB8AC3E}">
        <p14:creationId xmlns:p14="http://schemas.microsoft.com/office/powerpoint/2010/main" val="20745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6A007-99D9-4AF4-8A4E-8CF35351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CC4AE-05DB-4B09-9DAF-A56B25318814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AA809-0613-4CB4-87E5-ADC00C068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3C825E-515E-4C61-BC11-6BE2075FF933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41D1A0-0483-43C2-915D-50B4C69D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094476"/>
            <a:ext cx="12188952" cy="3047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70C97-DA86-482E-8F36-4E0813148194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9C9B5F-49C8-4B23-9BCA-082EA2CC9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4B1ECC-12F1-482A-9662-E46B38486C72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BANA</a:t>
            </a:r>
          </a:p>
        </p:txBody>
      </p:sp>
    </p:spTree>
    <p:extLst>
      <p:ext uri="{BB962C8B-B14F-4D97-AF65-F5344CB8AC3E}">
        <p14:creationId xmlns:p14="http://schemas.microsoft.com/office/powerpoint/2010/main" val="338146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151625-67B9-49BE-9FEE-8E559F22E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18A80-E0B9-44DC-9907-D53AB14D3780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A5DE5-672F-408C-B1DD-C22976D8D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7A7F3-9EB9-4164-82BC-FDDF9C6A3625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BTBW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5A9EFB-526C-4B71-B7F8-7D328BC3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6094476"/>
            <a:ext cx="12188952" cy="3047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A9BD4-AE5E-4585-93B0-123BD938D97F}"/>
              </a:ext>
            </a:extLst>
          </p:cNvPr>
          <p:cNvSpPr txBox="1"/>
          <p:nvPr/>
        </p:nvSpPr>
        <p:spPr>
          <a:xfrm>
            <a:off x="224120" y="7433429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GTGT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95286B-EB20-47BA-A1CF-13CA336FF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141714"/>
            <a:ext cx="12188952" cy="3047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C53E19-BE13-4C50-9B24-D429FA3D805A}"/>
              </a:ext>
            </a:extLst>
          </p:cNvPr>
          <p:cNvSpPr txBox="1"/>
          <p:nvPr/>
        </p:nvSpPr>
        <p:spPr>
          <a:xfrm>
            <a:off x="224120" y="10480667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ANPI</a:t>
            </a:r>
          </a:p>
        </p:txBody>
      </p:sp>
    </p:spTree>
    <p:extLst>
      <p:ext uri="{BB962C8B-B14F-4D97-AF65-F5344CB8AC3E}">
        <p14:creationId xmlns:p14="http://schemas.microsoft.com/office/powerpoint/2010/main" val="16811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425328-39AD-49C8-825E-28EEB0B6E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0"/>
            <a:ext cx="12188952" cy="304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DBC1C-5948-4FEF-82CF-8A86BACCBA9F}"/>
              </a:ext>
            </a:extLst>
          </p:cNvPr>
          <p:cNvSpPr txBox="1"/>
          <p:nvPr/>
        </p:nvSpPr>
        <p:spPr>
          <a:xfrm>
            <a:off x="224120" y="1338953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COGD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73893-752D-4A10-B193-26D29CD16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47238"/>
            <a:ext cx="12188952" cy="304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A49DA9-EAE4-466B-A73B-61B9EC045A9B}"/>
              </a:ext>
            </a:extLst>
          </p:cNvPr>
          <p:cNvSpPr txBox="1"/>
          <p:nvPr/>
        </p:nvSpPr>
        <p:spPr>
          <a:xfrm>
            <a:off x="224120" y="4386191"/>
            <a:ext cx="84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BAWW</a:t>
            </a:r>
          </a:p>
        </p:txBody>
      </p:sp>
    </p:spTree>
    <p:extLst>
      <p:ext uri="{BB962C8B-B14F-4D97-AF65-F5344CB8AC3E}">
        <p14:creationId xmlns:p14="http://schemas.microsoft.com/office/powerpoint/2010/main" val="342542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18</Words>
  <Application>Microsoft Office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Raymon</dc:creator>
  <cp:lastModifiedBy>Emily Scott</cp:lastModifiedBy>
  <cp:revision>5</cp:revision>
  <dcterms:created xsi:type="dcterms:W3CDTF">2017-08-17T16:50:55Z</dcterms:created>
  <dcterms:modified xsi:type="dcterms:W3CDTF">2017-08-17T17:40:23Z</dcterms:modified>
</cp:coreProperties>
</file>