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32588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53" d="100"/>
          <a:sy n="53" d="100"/>
        </p:scale>
        <p:origin x="106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020253"/>
            <a:ext cx="11269980" cy="4297680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6483668"/>
            <a:ext cx="9944100" cy="2980372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657225"/>
            <a:ext cx="2858929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657225"/>
            <a:ext cx="8411051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3077531"/>
            <a:ext cx="11435715" cy="5134927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8261036"/>
            <a:ext cx="11435715" cy="2700337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3286125"/>
            <a:ext cx="563499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3286125"/>
            <a:ext cx="563499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657228"/>
            <a:ext cx="11435715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3026093"/>
            <a:ext cx="5609093" cy="148304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4509135"/>
            <a:ext cx="5609093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3026093"/>
            <a:ext cx="5636717" cy="148304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4509135"/>
            <a:ext cx="5636717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822960"/>
            <a:ext cx="4276308" cy="28803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777368"/>
            <a:ext cx="6712268" cy="8772525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703320"/>
            <a:ext cx="4276308" cy="6860858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822960"/>
            <a:ext cx="4276308" cy="28803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777368"/>
            <a:ext cx="6712268" cy="8772525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703320"/>
            <a:ext cx="4276308" cy="6860858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657228"/>
            <a:ext cx="11435715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3286125"/>
            <a:ext cx="11435715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11441433"/>
            <a:ext cx="298323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9316-304A-43A7-8077-D971F814C6A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11441433"/>
            <a:ext cx="4474845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11441433"/>
            <a:ext cx="298323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AF13-893C-4ED7-AF50-9EEDCBB4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7B08C-F8EF-4C16-8A84-AF881AE0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883EC-0751-436C-AFE7-3101F7814BDE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BAWW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92D01-C233-4EC1-B84D-A04FB9046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4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7B2D4-BED5-420F-89CF-5C38224A5B4A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3F639-E704-4118-8880-11F5F5013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4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C65A9B-6A75-4530-B0F6-5F54FA510971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ANMA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4BE837-863A-4136-B6C0-00EE059CE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50E05-2224-495C-B10C-B074FA9EDC5D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KWQD</a:t>
            </a:r>
          </a:p>
        </p:txBody>
      </p:sp>
    </p:spTree>
    <p:extLst>
      <p:ext uri="{BB962C8B-B14F-4D97-AF65-F5344CB8AC3E}">
        <p14:creationId xmlns:p14="http://schemas.microsoft.com/office/powerpoint/2010/main" val="316408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BDD5F-D3E9-4D95-A4CF-7233760B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58229-B332-41CA-8155-A1A186DFF844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BTBW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624AA-FB7A-42B5-9445-E627F2F4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4F3B3-4818-40E3-B88F-316AEADA075F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113BCF-0CAC-4F9B-B100-4B50ABD6C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AD15FB-9264-44DC-AC7F-8FA63D991882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0FFD3-B5EB-49EA-99E7-CC37BDD82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AE4DEA-657E-480F-BC91-6A291CFEF08C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GABU</a:t>
            </a:r>
          </a:p>
        </p:txBody>
      </p:sp>
    </p:spTree>
    <p:extLst>
      <p:ext uri="{BB962C8B-B14F-4D97-AF65-F5344CB8AC3E}">
        <p14:creationId xmlns:p14="http://schemas.microsoft.com/office/powerpoint/2010/main" val="242939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0B4E7-3FE2-4458-AD5F-64325B97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B238-23DA-495E-9431-AF0709BBE05D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COGD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F6E95-8FE2-494B-A81D-BEA504E29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44A8A-81C9-4209-BF93-F2F768BCCA13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DFA1FD-DF68-4251-A00F-7D8AFCF35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6C212-BD9D-44FD-B1BC-AC98EC6793CA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GTGT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18C710-BC32-4232-A1F1-BB0B61B19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CCE8A-B408-47B6-9131-6FB5879E35DC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AMRE</a:t>
            </a:r>
          </a:p>
        </p:txBody>
      </p:sp>
    </p:spTree>
    <p:extLst>
      <p:ext uri="{BB962C8B-B14F-4D97-AF65-F5344CB8AC3E}">
        <p14:creationId xmlns:p14="http://schemas.microsoft.com/office/powerpoint/2010/main" val="42211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C7D3E-FF99-4B06-8F90-DD8BCEE4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AA48E-BBD6-47D4-86A0-C36103C46228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35024-D543-4091-85EA-DED3BC53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6BA179-887E-4989-A8C0-5CB65C401AE9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FC79A-25EC-482A-80A5-8A522A9DC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A2FFB-B996-43D2-885D-1A3AD6658009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D63A54-2D07-4984-B0F1-9604D00CB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824FB9-022A-425D-9115-14676DAAD7A4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BBTO</a:t>
            </a:r>
          </a:p>
        </p:txBody>
      </p:sp>
    </p:spTree>
    <p:extLst>
      <p:ext uri="{BB962C8B-B14F-4D97-AF65-F5344CB8AC3E}">
        <p14:creationId xmlns:p14="http://schemas.microsoft.com/office/powerpoint/2010/main" val="4540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DE595-D53E-4042-B295-7FAC60833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25E4C-D782-4469-AD16-67B8A6790B1B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HIPE</a:t>
            </a:r>
          </a:p>
        </p:txBody>
      </p:sp>
    </p:spTree>
    <p:extLst>
      <p:ext uri="{BB962C8B-B14F-4D97-AF65-F5344CB8AC3E}">
        <p14:creationId xmlns:p14="http://schemas.microsoft.com/office/powerpoint/2010/main" val="9942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17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Scott</dc:creator>
  <cp:lastModifiedBy>Emily Scott</cp:lastModifiedBy>
  <cp:revision>3</cp:revision>
  <dcterms:created xsi:type="dcterms:W3CDTF">2017-08-17T17:42:14Z</dcterms:created>
  <dcterms:modified xsi:type="dcterms:W3CDTF">2017-08-17T18:01:21Z</dcterms:modified>
</cp:coreProperties>
</file>