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D2F7-A717-460E-B2A7-53DDC75C664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CCD-4129-4A1C-ACD1-90582774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D2F7-A717-460E-B2A7-53DDC75C664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CCD-4129-4A1C-ACD1-90582774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3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D2F7-A717-460E-B2A7-53DDC75C664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CCD-4129-4A1C-ACD1-90582774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9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D2F7-A717-460E-B2A7-53DDC75C664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CCD-4129-4A1C-ACD1-90582774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8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D2F7-A717-460E-B2A7-53DDC75C664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CCD-4129-4A1C-ACD1-90582774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1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D2F7-A717-460E-B2A7-53DDC75C664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CCD-4129-4A1C-ACD1-90582774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4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D2F7-A717-460E-B2A7-53DDC75C664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CCD-4129-4A1C-ACD1-90582774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6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D2F7-A717-460E-B2A7-53DDC75C664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CCD-4129-4A1C-ACD1-90582774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8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D2F7-A717-460E-B2A7-53DDC75C664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CCD-4129-4A1C-ACD1-90582774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7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D2F7-A717-460E-B2A7-53DDC75C664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CCD-4129-4A1C-ACD1-90582774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D2F7-A717-460E-B2A7-53DDC75C664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CCD-4129-4A1C-ACD1-90582774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BD2F7-A717-460E-B2A7-53DDC75C664E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D2CCD-4129-4A1C-ACD1-905827743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2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19088" y="6235259"/>
            <a:ext cx="3304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Biological Variation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9729536" y="7577137"/>
            <a:ext cx="330467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/>
              <a:t>Field experiment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5869" y="4356372"/>
            <a:ext cx="1085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 the lab</a:t>
            </a:r>
            <a:endParaRPr lang="en-US" sz="2200" dirty="0"/>
          </a:p>
        </p:txBody>
      </p:sp>
      <p:sp>
        <p:nvSpPr>
          <p:cNvPr id="11" name="AutoShape 16" descr="Image result for david tilman experi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4816" y="0"/>
            <a:ext cx="8253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/>
              <a:t>Experimental Context:</a:t>
            </a:r>
          </a:p>
          <a:p>
            <a:r>
              <a:rPr lang="en-US" sz="4500" dirty="0" smtClean="0"/>
              <a:t>How much natural variation?</a:t>
            </a:r>
            <a:endParaRPr lang="en-US" sz="4500" dirty="0"/>
          </a:p>
        </p:txBody>
      </p:sp>
      <p:sp>
        <p:nvSpPr>
          <p:cNvPr id="9" name="TextBox 8"/>
          <p:cNvSpPr txBox="1"/>
          <p:nvPr/>
        </p:nvSpPr>
        <p:spPr>
          <a:xfrm>
            <a:off x="-2619710" y="1152378"/>
            <a:ext cx="2619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Survival of fawns to first breeding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95673" y="7847161"/>
            <a:ext cx="30671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/>
              <a:t>-</a:t>
            </a:r>
            <a:r>
              <a:rPr lang="en-US" sz="3800" b="1" dirty="0" err="1" smtClean="0"/>
              <a:t>cosm</a:t>
            </a:r>
            <a:endParaRPr lang="en-US" sz="3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075869" y="2032780"/>
            <a:ext cx="5593938" cy="4068986"/>
            <a:chOff x="3977106" y="721895"/>
            <a:chExt cx="6784868" cy="493525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977106" y="5657154"/>
              <a:ext cx="6784868" cy="0"/>
            </a:xfrm>
            <a:prstGeom prst="line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977106" y="721895"/>
              <a:ext cx="0" cy="4935259"/>
            </a:xfrm>
            <a:prstGeom prst="line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 rot="16200000">
            <a:off x="128126" y="3790273"/>
            <a:ext cx="4783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Environmental Variation</a:t>
            </a:r>
            <a:endParaRPr lang="en-US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3170882" y="2040415"/>
            <a:ext cx="1085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 the field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3618553" y="5304179"/>
            <a:ext cx="1556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Biological variation</a:t>
            </a:r>
            <a:endParaRPr lang="en-US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7068586" y="5274504"/>
            <a:ext cx="1556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Ecological</a:t>
            </a:r>
          </a:p>
          <a:p>
            <a:pPr algn="ctr"/>
            <a:r>
              <a:rPr lang="en-US" sz="2200" b="1" dirty="0" smtClean="0"/>
              <a:t>variation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0972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55575" y="4003749"/>
            <a:ext cx="12036425" cy="0"/>
          </a:xfrm>
          <a:prstGeom prst="line">
            <a:avLst/>
          </a:prstGeom>
          <a:ln w="279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24589" y="4321202"/>
            <a:ext cx="33046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/>
              <a:t>None</a:t>
            </a:r>
            <a:endParaRPr lang="en-US" sz="3800" dirty="0"/>
          </a:p>
        </p:txBody>
      </p:sp>
      <p:sp>
        <p:nvSpPr>
          <p:cNvPr id="14" name="TextBox 13"/>
          <p:cNvSpPr txBox="1"/>
          <p:nvPr/>
        </p:nvSpPr>
        <p:spPr>
          <a:xfrm>
            <a:off x="8887326" y="4321202"/>
            <a:ext cx="33046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/>
              <a:t>Many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1096" y="4321202"/>
            <a:ext cx="30671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/>
              <a:t>One</a:t>
            </a:r>
            <a:endParaRPr lang="en-US" sz="3800" dirty="0"/>
          </a:p>
        </p:txBody>
      </p:sp>
      <p:sp>
        <p:nvSpPr>
          <p:cNvPr id="11" name="AutoShape 16" descr="Image result for david tilman experi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82252" y="160338"/>
            <a:ext cx="105396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/>
              <a:t>Number of Experimental treatments</a:t>
            </a:r>
            <a:endParaRPr lang="en-US" sz="4500" dirty="0"/>
          </a:p>
        </p:txBody>
      </p:sp>
      <p:sp>
        <p:nvSpPr>
          <p:cNvPr id="3" name="TextBox 2"/>
          <p:cNvSpPr txBox="1"/>
          <p:nvPr/>
        </p:nvSpPr>
        <p:spPr>
          <a:xfrm>
            <a:off x="307975" y="1689629"/>
            <a:ext cx="2619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Non-experimental, observational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065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47471" y="2505643"/>
            <a:ext cx="2691898" cy="2426270"/>
            <a:chOff x="457199" y="1882138"/>
            <a:chExt cx="4025501" cy="36282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57199" y="1882138"/>
              <a:ext cx="4025501" cy="3628276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4" name="Straight Connector 3"/>
            <p:cNvCxnSpPr/>
            <p:nvPr/>
          </p:nvCxnSpPr>
          <p:spPr>
            <a:xfrm flipV="1">
              <a:off x="3540116" y="2706917"/>
              <a:ext cx="0" cy="174017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003228" y="2492964"/>
              <a:ext cx="17527" cy="298010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7200" y="2430674"/>
              <a:ext cx="3822302" cy="348839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991" y="2227524"/>
            <a:ext cx="3263756" cy="267941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causality correct?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7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Is causality correct?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3</cp:revision>
  <dcterms:created xsi:type="dcterms:W3CDTF">2016-09-02T16:35:09Z</dcterms:created>
  <dcterms:modified xsi:type="dcterms:W3CDTF">2016-09-02T17:50:24Z</dcterms:modified>
</cp:coreProperties>
</file>