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7A4C1-4C1F-426F-98B4-20BFD20C3EE9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C7C5F-83E9-4B96-AC64-A18CC02A9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396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7A4C1-4C1F-426F-98B4-20BFD20C3EE9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C7C5F-83E9-4B96-AC64-A18CC02A9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550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7A4C1-4C1F-426F-98B4-20BFD20C3EE9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C7C5F-83E9-4B96-AC64-A18CC02A9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600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7A4C1-4C1F-426F-98B4-20BFD20C3EE9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C7C5F-83E9-4B96-AC64-A18CC02A9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976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7A4C1-4C1F-426F-98B4-20BFD20C3EE9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C7C5F-83E9-4B96-AC64-A18CC02A9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769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7A4C1-4C1F-426F-98B4-20BFD20C3EE9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C7C5F-83E9-4B96-AC64-A18CC02A9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025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7A4C1-4C1F-426F-98B4-20BFD20C3EE9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C7C5F-83E9-4B96-AC64-A18CC02A9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107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7A4C1-4C1F-426F-98B4-20BFD20C3EE9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C7C5F-83E9-4B96-AC64-A18CC02A9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726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7A4C1-4C1F-426F-98B4-20BFD20C3EE9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C7C5F-83E9-4B96-AC64-A18CC02A9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390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7A4C1-4C1F-426F-98B4-20BFD20C3EE9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C7C5F-83E9-4B96-AC64-A18CC02A9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430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7A4C1-4C1F-426F-98B4-20BFD20C3EE9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C7C5F-83E9-4B96-AC64-A18CC02A9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46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7A4C1-4C1F-426F-98B4-20BFD20C3EE9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C7C5F-83E9-4B96-AC64-A18CC02A9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410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3031" y="0"/>
            <a:ext cx="5344732" cy="22692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8532"/>
          <a:stretch/>
        </p:blipFill>
        <p:spPr>
          <a:xfrm>
            <a:off x="5630513" y="0"/>
            <a:ext cx="6561487" cy="6722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527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n external file that holds a picture, illustration, etc.&#10;Object name is nihms126436f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749" y="0"/>
            <a:ext cx="8743726" cy="6666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8595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846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lisanjie2</dc:creator>
  <cp:lastModifiedBy>lisanjie2</cp:lastModifiedBy>
  <cp:revision>4</cp:revision>
  <dcterms:created xsi:type="dcterms:W3CDTF">2017-09-15T01:01:59Z</dcterms:created>
  <dcterms:modified xsi:type="dcterms:W3CDTF">2017-09-15T15:08:37Z</dcterms:modified>
</cp:coreProperties>
</file>