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79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ANOVA &amp;</a:t>
            </a:r>
            <a:br>
              <a:rPr lang="en-US" dirty="0" smtClean="0"/>
            </a:br>
            <a:r>
              <a:rPr lang="en-US" dirty="0" smtClean="0"/>
              <a:t>Multiple comparisons with </a:t>
            </a:r>
            <a:br>
              <a:rPr lang="en-US" dirty="0" smtClean="0"/>
            </a:br>
            <a:r>
              <a:rPr lang="en-US" dirty="0" smtClean="0"/>
              <a:t>corrections </a:t>
            </a:r>
            <a:br>
              <a:rPr lang="en-US" dirty="0" smtClean="0"/>
            </a:br>
            <a:r>
              <a:rPr lang="en-US" dirty="0" smtClean="0"/>
              <a:t>Bonferroni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0" y="1569660"/>
            <a:ext cx="10085982" cy="997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4 vs 2: pairwise comparisons,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WITH CORRECTION </a:t>
            </a:r>
            <a:r>
              <a:rPr lang="en-US" sz="3200" b="1" dirty="0" smtClean="0"/>
              <a:t>for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89558" y="2566737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957137" y="994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821" y="3192379"/>
            <a:ext cx="11197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-We could change this setting to one of several methods for adjusting p-values</a:t>
            </a:r>
          </a:p>
          <a:p>
            <a:r>
              <a:rPr lang="en-US" sz="3200" b="1" dirty="0" smtClean="0"/>
              <a:t>-But, </a:t>
            </a:r>
            <a:r>
              <a:rPr lang="en-US" sz="3200" b="1" dirty="0" err="1" smtClean="0"/>
              <a:t>pairwise.t.test</a:t>
            </a:r>
            <a:r>
              <a:rPr lang="en-US" sz="3200" b="1" dirty="0" smtClean="0"/>
              <a:t>() only gives p-values,                                      not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test-statistics</a:t>
            </a:r>
            <a:r>
              <a:rPr lang="en-US" sz="3200" b="1" dirty="0" smtClean="0"/>
              <a:t> or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effect sizes</a:t>
            </a:r>
          </a:p>
          <a:p>
            <a:r>
              <a:rPr lang="en-US" sz="3200" b="1" dirty="0" smtClean="0"/>
              <a:t>-p-values by themselves do not provide the whole picture</a:t>
            </a:r>
          </a:p>
          <a:p>
            <a:r>
              <a:rPr lang="en-US" sz="3200" b="1" dirty="0" smtClean="0"/>
              <a:t>-It also doesn’t allow the method that is used in the book / common in ecology: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Tukey-Kramer</a:t>
            </a:r>
            <a:r>
              <a:rPr lang="en-US" sz="3200" b="1" dirty="0" smtClean="0"/>
              <a:t> /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Tukey’s HSD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08655" y="2149087"/>
            <a:ext cx="435803" cy="544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08655" y="2111302"/>
            <a:ext cx="361806" cy="620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 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9398" y="224092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24637" y="5846957"/>
            <a:ext cx="1229188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25146"/>
          <a:stretch/>
        </p:blipFill>
        <p:spPr>
          <a:xfrm>
            <a:off x="6225707" y="-8292"/>
            <a:ext cx="5672697" cy="315332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762186" y="3134738"/>
            <a:ext cx="12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41098" y="6751555"/>
            <a:ext cx="633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                                                 “significant” (p&lt;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ANOVA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</a:p>
          <a:p>
            <a:r>
              <a:rPr lang="en-US" dirty="0" smtClean="0"/>
              <a:t>Key: the more comparisons you make, the bigger the change </a:t>
            </a:r>
            <a:r>
              <a:rPr lang="en-US" dirty="0"/>
              <a:t>i</a:t>
            </a:r>
            <a:r>
              <a:rPr lang="en-US" dirty="0" smtClean="0"/>
              <a:t>n alpha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417" y="2163652"/>
            <a:ext cx="68258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3420" y="2163652"/>
            <a:ext cx="135979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3554" y="2679595"/>
            <a:ext cx="844683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7986" y="3065961"/>
            <a:ext cx="718556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6735" y="4010180"/>
            <a:ext cx="325784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80603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9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270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ANOVA &amp; Multiple comparisons with  corrections  Bonferroni</vt:lpstr>
      <vt:lpstr>PowerPoint Presentation</vt:lpstr>
      <vt:lpstr>PowerPoint Presentation</vt:lpstr>
      <vt:lpstr>Bonferroni by hand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38</cp:revision>
  <dcterms:created xsi:type="dcterms:W3CDTF">2016-11-06T21:00:30Z</dcterms:created>
  <dcterms:modified xsi:type="dcterms:W3CDTF">2017-11-06T03:05:33Z</dcterms:modified>
</cp:coreProperties>
</file>