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78C9-0789-49C8-BB37-4143260121E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3C0A-446D-4F34-AB96-6614C0EA5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should be able to understand the point of this cartoon </a:t>
            </a:r>
            <a:r>
              <a:rPr lang="en-US" smtClean="0"/>
              <a:t>(email me if you don’t!)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4"/>
          <a:stretch/>
        </p:blipFill>
        <p:spPr bwMode="auto">
          <a:xfrm>
            <a:off x="254794" y="177800"/>
            <a:ext cx="51435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9" b="25367"/>
          <a:stretch/>
        </p:blipFill>
        <p:spPr bwMode="auto">
          <a:xfrm>
            <a:off x="7224712" y="0"/>
            <a:ext cx="4572000" cy="67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74822" r="21458" b="-356"/>
          <a:stretch/>
        </p:blipFill>
        <p:spPr bwMode="auto">
          <a:xfrm>
            <a:off x="2473079" y="3386667"/>
            <a:ext cx="2681926" cy="340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 rot="9970136">
            <a:off x="5377711" y="4236489"/>
            <a:ext cx="14668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76406">
            <a:off x="5578078" y="1463674"/>
            <a:ext cx="146685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88668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https://xkcd.com/882/</a:t>
            </a:r>
          </a:p>
        </p:txBody>
      </p:sp>
    </p:spTree>
    <p:extLst>
      <p:ext uri="{BB962C8B-B14F-4D97-AF65-F5344CB8AC3E}">
        <p14:creationId xmlns:p14="http://schemas.microsoft.com/office/powerpoint/2010/main" val="398344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You should be able to understand the point of this cartoon (email me if you don’t!)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5</cp:revision>
  <dcterms:created xsi:type="dcterms:W3CDTF">2016-11-04T14:23:35Z</dcterms:created>
  <dcterms:modified xsi:type="dcterms:W3CDTF">2017-11-08T07:00:33Z</dcterms:modified>
</cp:coreProperties>
</file>