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B997-9C9F-4022-8859-574FA436E02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F432-782B-4158-8DBD-8186831C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3031"/>
            <a:ext cx="408260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Name: __________________________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</a:t>
            </a:r>
            <a:r>
              <a:rPr lang="en-US" sz="1400" b="1" dirty="0" smtClean="0"/>
              <a:t>Parameters for line     Sum of residuals</a:t>
            </a:r>
          </a:p>
          <a:p>
            <a:r>
              <a:rPr lang="en-US" sz="1400" b="1" dirty="0" smtClean="0"/>
              <a:t>Attempt</a:t>
            </a:r>
            <a:r>
              <a:rPr lang="en-US" sz="1400" dirty="0" smtClean="0"/>
              <a:t>   </a:t>
            </a:r>
            <a:r>
              <a:rPr lang="en-US" sz="1400" b="1" dirty="0" smtClean="0"/>
              <a:t>Intercept   slope           </a:t>
            </a:r>
            <a:r>
              <a:rPr lang="en-US" sz="1400" b="1" dirty="0" err="1" smtClean="0"/>
              <a:t>resid</a:t>
            </a:r>
            <a:r>
              <a:rPr lang="en-US" sz="1400" b="1" dirty="0" smtClean="0"/>
              <a:t>        resid^2</a:t>
            </a:r>
          </a:p>
          <a:p>
            <a:r>
              <a:rPr lang="en-US" sz="1400" b="1" dirty="0" smtClean="0"/>
              <a:t>  </a:t>
            </a:r>
            <a:endParaRPr lang="en-US" sz="1400" b="1" dirty="0"/>
          </a:p>
          <a:p>
            <a:r>
              <a:rPr lang="en-US" sz="1400" dirty="0" smtClean="0"/>
              <a:t># 1:            ________ _______  ________ _______</a:t>
            </a:r>
          </a:p>
          <a:p>
            <a:endParaRPr lang="en-US" sz="1400" dirty="0" smtClean="0"/>
          </a:p>
          <a:p>
            <a:r>
              <a:rPr lang="en-US" sz="1400" dirty="0" smtClean="0"/>
              <a:t># 2:            ________ _______  ________ _______</a:t>
            </a:r>
          </a:p>
          <a:p>
            <a:endParaRPr lang="en-US" sz="1400" dirty="0" smtClean="0"/>
          </a:p>
          <a:p>
            <a:r>
              <a:rPr lang="en-US" sz="1400" dirty="0" smtClean="0"/>
              <a:t># 3:            ________ _______  ________ _______</a:t>
            </a:r>
          </a:p>
          <a:p>
            <a:endParaRPr lang="en-US" sz="1400" dirty="0" smtClean="0"/>
          </a:p>
          <a:p>
            <a:r>
              <a:rPr lang="en-US" sz="1400" dirty="0" smtClean="0"/>
              <a:t># 4:            ________ _______  ________ _______</a:t>
            </a:r>
          </a:p>
          <a:p>
            <a:endParaRPr lang="en-US" sz="1400" dirty="0" smtClean="0"/>
          </a:p>
          <a:p>
            <a:r>
              <a:rPr lang="en-US" sz="1400" dirty="0" smtClean="0"/>
              <a:t>Correct:    ________ _______  ________ _______</a:t>
            </a:r>
          </a:p>
          <a:p>
            <a:endParaRPr lang="en-US" sz="1400" dirty="0"/>
          </a:p>
          <a:p>
            <a:r>
              <a:rPr lang="en-US" sz="1400" b="1" dirty="0" smtClean="0"/>
              <a:t>Residuals     Raw             Squared</a:t>
            </a:r>
          </a:p>
          <a:p>
            <a:endParaRPr lang="en-US" sz="800" dirty="0" smtClean="0"/>
          </a:p>
          <a:p>
            <a:r>
              <a:rPr lang="en-US" sz="1400" dirty="0" smtClean="0"/>
              <a:t>     </a:t>
            </a:r>
            <a:r>
              <a:rPr lang="en-US" sz="1400" dirty="0" smtClean="0"/>
              <a:t>Point </a:t>
            </a:r>
            <a:r>
              <a:rPr lang="en-US" sz="1400" dirty="0" smtClean="0"/>
              <a:t>1: _________ _________</a:t>
            </a:r>
          </a:p>
          <a:p>
            <a:endParaRPr lang="en-US" sz="800" dirty="0" smtClean="0"/>
          </a:p>
          <a:p>
            <a:r>
              <a:rPr lang="en-US" sz="1400" dirty="0" smtClean="0"/>
              <a:t>     Point 2: _________ _________</a:t>
            </a:r>
          </a:p>
          <a:p>
            <a:endParaRPr lang="en-US" sz="800" dirty="0" smtClean="0"/>
          </a:p>
          <a:p>
            <a:r>
              <a:rPr lang="en-US" sz="1400" dirty="0" smtClean="0"/>
              <a:t>     Point 3: _________ _________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400" dirty="0" smtClean="0"/>
              <a:t>     Point 4: _________ _________</a:t>
            </a:r>
          </a:p>
          <a:p>
            <a:endParaRPr lang="en-US" sz="800" dirty="0" smtClean="0"/>
          </a:p>
          <a:p>
            <a:r>
              <a:rPr lang="en-US" sz="1400" dirty="0" smtClean="0"/>
              <a:t>     Point 5: _________ _________</a:t>
            </a:r>
          </a:p>
          <a:p>
            <a:endParaRPr lang="en-US" sz="800" dirty="0"/>
          </a:p>
          <a:p>
            <a:r>
              <a:rPr lang="en-US" sz="1400" dirty="0" smtClean="0"/>
              <a:t>     Point 6: _________ _________</a:t>
            </a:r>
          </a:p>
          <a:p>
            <a:endParaRPr lang="en-US" sz="800" dirty="0" smtClean="0"/>
          </a:p>
          <a:p>
            <a:r>
              <a:rPr lang="en-US" sz="1400" dirty="0" smtClean="0"/>
              <a:t>     Point 7: _________ _________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Code to run linear regression:</a:t>
            </a:r>
          </a:p>
          <a:p>
            <a:endParaRPr lang="en-US" sz="1400" dirty="0"/>
          </a:p>
          <a:p>
            <a:r>
              <a:rPr lang="en-US" sz="1400" dirty="0"/>
              <a:t>_____________________________</a:t>
            </a:r>
          </a:p>
          <a:p>
            <a:endParaRPr lang="en-US" sz="1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822908" y="0"/>
            <a:ext cx="8369092" cy="6915842"/>
            <a:chOff x="-3187492" y="0"/>
            <a:chExt cx="7639050" cy="6312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85" t="78400" r="9642" b="10509"/>
            <a:stretch/>
          </p:blipFill>
          <p:spPr>
            <a:xfrm>
              <a:off x="-3187492" y="5253789"/>
              <a:ext cx="7639050" cy="10587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785" t="19086" r="9642" b="25884"/>
            <a:stretch/>
          </p:blipFill>
          <p:spPr>
            <a:xfrm>
              <a:off x="-3187492" y="0"/>
              <a:ext cx="7639050" cy="525378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101689" y="6064766"/>
            <a:ext cx="315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Equation for line:</a:t>
            </a:r>
          </a:p>
          <a:p>
            <a:endParaRPr lang="en-US" sz="1400" dirty="0" smtClean="0"/>
          </a:p>
          <a:p>
            <a:r>
              <a:rPr lang="en-US" sz="1400" dirty="0"/>
              <a:t>_____________________________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57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26192" y="0"/>
            <a:ext cx="8369092" cy="6915842"/>
            <a:chOff x="-3187492" y="0"/>
            <a:chExt cx="7639050" cy="63125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785" t="78400" r="9642" b="10509"/>
            <a:stretch/>
          </p:blipFill>
          <p:spPr>
            <a:xfrm>
              <a:off x="-3187492" y="5253789"/>
              <a:ext cx="7639050" cy="10587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5785" t="19086" r="9642" b="25884"/>
            <a:stretch/>
          </p:blipFill>
          <p:spPr>
            <a:xfrm>
              <a:off x="-3187492" y="0"/>
              <a:ext cx="7639050" cy="5253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7</cp:revision>
  <dcterms:created xsi:type="dcterms:W3CDTF">2016-11-16T20:21:43Z</dcterms:created>
  <dcterms:modified xsi:type="dcterms:W3CDTF">2016-11-17T19:03:53Z</dcterms:modified>
</cp:coreProperties>
</file>