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9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2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3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CAD9-9F20-46F1-86FE-4D6A21F329E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36DA-0ABE-456E-9F27-5D9E4C1A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NAME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made with </a:t>
            </a:r>
            <a:r>
              <a:rPr lang="en-US" dirty="0" err="1" smtClean="0"/>
              <a:t>make.scatterplot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4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made with </a:t>
            </a:r>
            <a:r>
              <a:rPr lang="en-US" dirty="0" err="1" smtClean="0"/>
              <a:t>make.scatterplot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u="sng" dirty="0" smtClean="0"/>
              <a:t>without</a:t>
            </a:r>
            <a:r>
              <a:rPr lang="en-US" dirty="0" smtClean="0"/>
              <a:t> the 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8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made with </a:t>
            </a:r>
            <a:r>
              <a:rPr lang="en-US" dirty="0" err="1" smtClean="0"/>
              <a:t>make.scatterplot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u="sng" dirty="0" smtClean="0"/>
              <a:t>without</a:t>
            </a:r>
            <a:r>
              <a:rPr lang="en-US" dirty="0" smtClean="0"/>
              <a:t> the legend </a:t>
            </a:r>
            <a:r>
              <a:rPr lang="en-US" u="sng" dirty="0" smtClean="0"/>
              <a:t>AND without </a:t>
            </a:r>
            <a:r>
              <a:rPr lang="en-US" dirty="0" smtClean="0"/>
              <a:t>the red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w/your regression line plotted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2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from lm()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4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YOUR NAME HERE</vt:lpstr>
      <vt:lpstr>Scatter plot made with make.scatterplot()</vt:lpstr>
      <vt:lpstr>Scatter plot made with make.scatterplot() without the legend</vt:lpstr>
      <vt:lpstr>Scatter plot made with make.scatterplot() without the legend AND without the red line</vt:lpstr>
      <vt:lpstr>Scatter plot w/your regression line plotted on it</vt:lpstr>
      <vt:lpstr>Output from lm()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NAME HERE</dc:title>
  <dc:creator>lisanjie2</dc:creator>
  <cp:lastModifiedBy>lisanjie2</cp:lastModifiedBy>
  <cp:revision>3</cp:revision>
  <dcterms:created xsi:type="dcterms:W3CDTF">2016-11-17T18:31:31Z</dcterms:created>
  <dcterms:modified xsi:type="dcterms:W3CDTF">2016-11-17T19:47:03Z</dcterms:modified>
</cp:coreProperties>
</file>