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3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7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72FE-836B-4155-A786-00C281311F2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9C96-C22B-456D-875C-0A75FEFB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2" y="1065222"/>
            <a:ext cx="2381250" cy="12192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20975" y="2343323"/>
            <a:ext cx="5545236" cy="773875"/>
            <a:chOff x="518555" y="1983846"/>
            <a:chExt cx="5545236" cy="773875"/>
          </a:xfrm>
        </p:grpSpPr>
        <p:sp>
          <p:nvSpPr>
            <p:cNvPr id="6" name="Rectangle 5"/>
            <p:cNvSpPr/>
            <p:nvPr/>
          </p:nvSpPr>
          <p:spPr>
            <a:xfrm>
              <a:off x="518555" y="1983846"/>
              <a:ext cx="5545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df.paired</a:t>
              </a:r>
              <a:r>
                <a:rPr lang="en-US" dirty="0"/>
                <a:t> </a:t>
              </a:r>
              <a:r>
                <a:rPr lang="en-US" dirty="0" smtClean="0"/>
                <a:t> difference &lt;- </a:t>
              </a:r>
              <a:r>
                <a:rPr lang="en-US" dirty="0" err="1" smtClean="0"/>
                <a:t>df.paired</a:t>
              </a:r>
              <a:r>
                <a:rPr lang="en-US" dirty="0"/>
                <a:t> </a:t>
              </a:r>
              <a:r>
                <a:rPr lang="en-US" dirty="0" smtClean="0"/>
                <a:t> before - </a:t>
              </a:r>
              <a:r>
                <a:rPr lang="en-US" dirty="0" err="1" smtClean="0"/>
                <a:t>df.paried</a:t>
              </a:r>
              <a:r>
                <a:rPr lang="en-US" dirty="0" smtClean="0"/>
                <a:t>   after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493950" y="2353178"/>
              <a:ext cx="0" cy="404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668333" y="2353177"/>
              <a:ext cx="0" cy="404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04834" y="2353178"/>
              <a:ext cx="0" cy="404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92762" y="1065221"/>
            <a:ext cx="471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paired t-test involves calculating the </a:t>
            </a:r>
            <a:r>
              <a:rPr lang="en-US" sz="1200" b="1" dirty="0" smtClean="0"/>
              <a:t>difference</a:t>
            </a:r>
            <a:r>
              <a:rPr lang="en-US" sz="1200" dirty="0" smtClean="0"/>
              <a:t> between 2 </a:t>
            </a:r>
            <a:r>
              <a:rPr lang="en-US" sz="1200" b="1" dirty="0" smtClean="0"/>
              <a:t>pairs</a:t>
            </a:r>
            <a:r>
              <a:rPr lang="en-US" sz="1200" dirty="0" smtClean="0"/>
              <a:t> of values, such as the value of a response variable before a treatment was applied to a subject minus its value after a treatment was applied.  The code below caries out the subtraction necessary to do this but is missing a key symbol between the data frame name  (</a:t>
            </a:r>
            <a:r>
              <a:rPr lang="en-US" sz="1200" dirty="0" err="1" smtClean="0"/>
              <a:t>df.paired</a:t>
            </a:r>
            <a:r>
              <a:rPr lang="en-US" sz="1200" dirty="0" smtClean="0"/>
              <a:t>) and the columns.  Insert the proper symbol.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-84702" y="890411"/>
            <a:ext cx="4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-33188" y="-31684"/>
            <a:ext cx="29370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ENS 495 Prelab 7</a:t>
            </a:r>
          </a:p>
          <a:p>
            <a:r>
              <a:rPr lang="en-US" dirty="0" smtClean="0"/>
              <a:t>Week of October 10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r>
              <a:rPr lang="en-US" dirty="0" smtClean="0"/>
              <a:t>Name: __________________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301" y="3548537"/>
            <a:ext cx="41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7423" y="3568263"/>
            <a:ext cx="66915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would be the sample size for a paired t-test with these data</a:t>
            </a:r>
          </a:p>
          <a:p>
            <a:r>
              <a:rPr lang="en-US" dirty="0" smtClean="0"/>
              <a:t>N = 5 or N = 10?  (circle one).</a:t>
            </a:r>
          </a:p>
          <a:p>
            <a:endParaRPr lang="en-US" dirty="0"/>
          </a:p>
          <a:p>
            <a:r>
              <a:rPr lang="en-US" dirty="0" smtClean="0"/>
              <a:t>See pages 331-332 in the text book for an example of a paired t-test , with info on determining sample sizes.  In particular, look at the number of data points in Table 12.2-1 on page 331 and compare it to the sample size in the calculations on page 332.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544861" y="3917869"/>
            <a:ext cx="4567075" cy="2677171"/>
            <a:chOff x="7511319" y="426418"/>
            <a:chExt cx="4567075" cy="267717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8032" y="426418"/>
              <a:ext cx="4530362" cy="127760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1319" y="1737872"/>
              <a:ext cx="4567075" cy="1365717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7544861" y="290927"/>
            <a:ext cx="4509763" cy="350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3) </a:t>
            </a:r>
            <a:r>
              <a:rPr lang="en-US" sz="1200" dirty="0" smtClean="0"/>
              <a:t>Below is the output of two separate t-tests.  The top is from a </a:t>
            </a:r>
            <a:r>
              <a:rPr lang="en-US" sz="1200" b="1" dirty="0" smtClean="0"/>
              <a:t>paired t-test </a:t>
            </a:r>
            <a:r>
              <a:rPr lang="en-US" sz="1200" dirty="0" smtClean="0"/>
              <a:t>and the bottom is from a </a:t>
            </a:r>
            <a:r>
              <a:rPr lang="en-US" sz="1200" b="1" dirty="0" smtClean="0"/>
              <a:t>regular t-test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If I hadn’t told you which was which, there are two clues you could use to determine this yourself.  Circle them and explain what they are in the space below.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16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4</cp:revision>
  <dcterms:created xsi:type="dcterms:W3CDTF">2016-10-11T01:00:57Z</dcterms:created>
  <dcterms:modified xsi:type="dcterms:W3CDTF">2016-10-11T01:20:38Z</dcterms:modified>
</cp:coreProperties>
</file>