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3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5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040B-31F1-4E9F-8E9E-9B5DFB6DD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8B86-CB8D-4859-BC44-E672533B4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4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10410825" cy="69151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01521" y="4632326"/>
            <a:ext cx="1751527" cy="18457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6693" y="3509963"/>
            <a:ext cx="1056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Your assigned videos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27054" y="3415765"/>
            <a:ext cx="5057104" cy="30623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84158" y="2326959"/>
            <a:ext cx="159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An example of a filled out datasheet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9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1</cp:revision>
  <dcterms:created xsi:type="dcterms:W3CDTF">2016-10-10T03:01:26Z</dcterms:created>
  <dcterms:modified xsi:type="dcterms:W3CDTF">2016-10-10T03:01:43Z</dcterms:modified>
</cp:coreProperties>
</file>